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2"/>
  </p:notesMasterIdLst>
  <p:sldIdLst>
    <p:sldId id="256" r:id="rId2"/>
    <p:sldId id="293" r:id="rId3"/>
    <p:sldId id="268" r:id="rId4"/>
    <p:sldId id="265" r:id="rId5"/>
    <p:sldId id="270" r:id="rId6"/>
    <p:sldId id="271" r:id="rId7"/>
    <p:sldId id="273" r:id="rId8"/>
    <p:sldId id="294" r:id="rId9"/>
    <p:sldId id="280" r:id="rId10"/>
    <p:sldId id="298" r:id="rId11"/>
    <p:sldId id="300" r:id="rId12"/>
    <p:sldId id="301" r:id="rId13"/>
    <p:sldId id="302" r:id="rId14"/>
    <p:sldId id="308" r:id="rId15"/>
    <p:sldId id="309" r:id="rId16"/>
    <p:sldId id="303" r:id="rId17"/>
    <p:sldId id="304" r:id="rId18"/>
    <p:sldId id="306" r:id="rId19"/>
    <p:sldId id="319" r:id="rId20"/>
    <p:sldId id="310" r:id="rId21"/>
    <p:sldId id="312" r:id="rId22"/>
    <p:sldId id="315" r:id="rId23"/>
    <p:sldId id="313" r:id="rId24"/>
    <p:sldId id="318" r:id="rId25"/>
    <p:sldId id="323" r:id="rId26"/>
    <p:sldId id="324" r:id="rId27"/>
    <p:sldId id="325" r:id="rId28"/>
    <p:sldId id="326" r:id="rId29"/>
    <p:sldId id="314" r:id="rId30"/>
    <p:sldId id="328" r:id="rId31"/>
    <p:sldId id="329" r:id="rId32"/>
    <p:sldId id="327" r:id="rId33"/>
    <p:sldId id="311" r:id="rId34"/>
    <p:sldId id="257" r:id="rId35"/>
    <p:sldId id="258" r:id="rId36"/>
    <p:sldId id="266" r:id="rId37"/>
    <p:sldId id="272" r:id="rId38"/>
    <p:sldId id="267" r:id="rId39"/>
    <p:sldId id="269" r:id="rId40"/>
    <p:sldId id="274" r:id="rId41"/>
    <p:sldId id="275" r:id="rId42"/>
    <p:sldId id="276" r:id="rId43"/>
    <p:sldId id="277" r:id="rId44"/>
    <p:sldId id="278" r:id="rId45"/>
    <p:sldId id="279" r:id="rId46"/>
    <p:sldId id="259" r:id="rId47"/>
    <p:sldId id="260" r:id="rId48"/>
    <p:sldId id="281" r:id="rId49"/>
    <p:sldId id="305" r:id="rId50"/>
    <p:sldId id="307" r:id="rId51"/>
    <p:sldId id="285" r:id="rId52"/>
    <p:sldId id="286" r:id="rId53"/>
    <p:sldId id="290" r:id="rId54"/>
    <p:sldId id="291" r:id="rId55"/>
    <p:sldId id="287" r:id="rId56"/>
    <p:sldId id="292" r:id="rId57"/>
    <p:sldId id="288" r:id="rId58"/>
    <p:sldId id="289" r:id="rId59"/>
    <p:sldId id="299" r:id="rId60"/>
    <p:sldId id="295" r:id="rId61"/>
    <p:sldId id="296" r:id="rId62"/>
    <p:sldId id="261" r:id="rId63"/>
    <p:sldId id="262" r:id="rId64"/>
    <p:sldId id="297" r:id="rId65"/>
    <p:sldId id="317" r:id="rId66"/>
    <p:sldId id="320" r:id="rId67"/>
    <p:sldId id="321" r:id="rId68"/>
    <p:sldId id="322" r:id="rId69"/>
    <p:sldId id="316" r:id="rId70"/>
    <p:sldId id="26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B8C"/>
    <a:srgbClr val="FF5050"/>
    <a:srgbClr val="FFD686"/>
    <a:srgbClr val="3F3F3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1" autoAdjust="0"/>
    <p:restoredTop sz="75549" autoAdjust="0"/>
  </p:normalViewPr>
  <p:slideViewPr>
    <p:cSldViewPr snapToGrid="0">
      <p:cViewPr varScale="1">
        <p:scale>
          <a:sx n="68" d="100"/>
          <a:sy n="68" d="100"/>
        </p:scale>
        <p:origin x="972" y="66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Planilha1!$L$1:$L$2</c:f>
              <c:strCache>
                <c:ptCount val="2"/>
              </c:strCache>
            </c:strRef>
          </c:tx>
          <c:spPr>
            <a:ln w="28575" cap="flat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Planilha1!$K$3:$K$15</c:f>
              <c:numCache>
                <c:formatCode>General</c:formatCode>
                <c:ptCount val="13"/>
                <c:pt idx="0">
                  <c:v>2004</c:v>
                </c:pt>
                <c:pt idx="1">
                  <c:v>2008</c:v>
                </c:pt>
                <c:pt idx="2">
                  <c:v>2010</c:v>
                </c:pt>
                <c:pt idx="3">
                  <c:v>2012</c:v>
                </c:pt>
                <c:pt idx="4">
                  <c:v>2014</c:v>
                </c:pt>
                <c:pt idx="5">
                  <c:v>2016</c:v>
                </c:pt>
                <c:pt idx="6">
                  <c:v>2018</c:v>
                </c:pt>
              </c:numCache>
            </c:numRef>
          </c:cat>
          <c:val>
            <c:numRef>
              <c:f>Planilha1!$L$3:$L$15</c:f>
              <c:numCache>
                <c:formatCode>General</c:formatCode>
                <c:ptCount val="13"/>
                <c:pt idx="0">
                  <c:v>1109</c:v>
                </c:pt>
                <c:pt idx="1">
                  <c:v>1378</c:v>
                </c:pt>
                <c:pt idx="2">
                  <c:v>1526</c:v>
                </c:pt>
                <c:pt idx="3">
                  <c:v>1651</c:v>
                </c:pt>
                <c:pt idx="4">
                  <c:v>1897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29-4486-8AB1-477837A4D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4609552"/>
        <c:axId val="-164605168"/>
      </c:lineChart>
      <c:catAx>
        <c:axId val="-16460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64605168"/>
        <c:crosses val="autoZero"/>
        <c:auto val="1"/>
        <c:lblAlgn val="ctr"/>
        <c:lblOffset val="100"/>
        <c:noMultiLvlLbl val="0"/>
      </c:catAx>
      <c:valAx>
        <c:axId val="-164605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64609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Chances de </a:t>
            </a:r>
            <a:r>
              <a:rPr lang="en-US" dirty="0" err="1"/>
              <a:t>explosão</a:t>
            </a:r>
            <a:endParaRPr lang="en-US" dirty="0"/>
          </a:p>
          <a:p>
            <a:pPr>
              <a:defRPr/>
            </a:pPr>
            <a:r>
              <a:rPr lang="en-US" dirty="0"/>
              <a:t>(</a:t>
            </a:r>
            <a:r>
              <a:rPr lang="en-US" dirty="0" err="1"/>
              <a:t>Meramente</a:t>
            </a:r>
            <a:r>
              <a:rPr lang="en-US" dirty="0"/>
              <a:t> </a:t>
            </a:r>
            <a:r>
              <a:rPr lang="en-US" dirty="0" err="1"/>
              <a:t>ilustrativo</a:t>
            </a:r>
            <a:r>
              <a:rPr lang="en-US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Convolução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25</c:v>
                </c:pt>
                <c:pt idx="2">
                  <c:v>50</c:v>
                </c:pt>
                <c:pt idx="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61-43CD-870E-9C8C2D4221D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Ponderação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61-43CD-870E-9C8C2D422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1503616"/>
        <c:axId val="-151499264"/>
      </c:lineChart>
      <c:catAx>
        <c:axId val="-15150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499264"/>
        <c:crosses val="autoZero"/>
        <c:auto val="1"/>
        <c:lblAlgn val="ctr"/>
        <c:lblOffset val="100"/>
        <c:noMultiLvlLbl val="0"/>
      </c:catAx>
      <c:valAx>
        <c:axId val="-15149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503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da </a:t>
            </a:r>
            <a:r>
              <a:rPr lang="en-US" baseline="0" dirty="0" err="1"/>
              <a:t>Região</a:t>
            </a:r>
            <a:r>
              <a:rPr lang="en-US" baseline="0" dirty="0"/>
              <a:t>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8.3800000000000008</c:v>
                </c:pt>
                <c:pt idx="1">
                  <c:v>8.84</c:v>
                </c:pt>
                <c:pt idx="2">
                  <c:v>8.8000000000000007</c:v>
                </c:pt>
                <c:pt idx="3">
                  <c:v>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6-41F5-9B06-BC46819C3E2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18.52</c:v>
                </c:pt>
                <c:pt idx="1">
                  <c:v>19.25</c:v>
                </c:pt>
                <c:pt idx="2">
                  <c:v>18.52</c:v>
                </c:pt>
                <c:pt idx="3">
                  <c:v>18.52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16-41F5-9B06-BC46819C3E2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26.13</c:v>
                </c:pt>
                <c:pt idx="1">
                  <c:v>28.86</c:v>
                </c:pt>
                <c:pt idx="2">
                  <c:v>26.27</c:v>
                </c:pt>
                <c:pt idx="3">
                  <c:v>23.15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16-41F5-9B06-BC46819C3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1048512"/>
        <c:axId val="-151043664"/>
      </c:barChart>
      <c:catAx>
        <c:axId val="-15104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043664"/>
        <c:crosses val="autoZero"/>
        <c:auto val="1"/>
        <c:lblAlgn val="ctr"/>
        <c:lblOffset val="100"/>
        <c:noMultiLvlLbl val="0"/>
      </c:catAx>
      <c:valAx>
        <c:axId val="-15104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04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Por Pixel(%)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2.46</c:v>
                </c:pt>
                <c:pt idx="1">
                  <c:v>2.57</c:v>
                </c:pt>
                <c:pt idx="2">
                  <c:v>2.5499999999999998</c:v>
                </c:pt>
                <c:pt idx="3">
                  <c:v>31.28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E-40DC-9505-EE480676242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5.14</c:v>
                </c:pt>
                <c:pt idx="1">
                  <c:v>5.35</c:v>
                </c:pt>
                <c:pt idx="2">
                  <c:v>5.35</c:v>
                </c:pt>
                <c:pt idx="3">
                  <c:v>33.21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8E-40DC-9505-EE4806762424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8.27</c:v>
                </c:pt>
                <c:pt idx="1">
                  <c:v>10.34</c:v>
                </c:pt>
                <c:pt idx="2">
                  <c:v>8.7299999999999986</c:v>
                </c:pt>
                <c:pt idx="3">
                  <c:v>35.15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8E-40DC-9505-EE4806762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1123344"/>
        <c:axId val="-151105728"/>
      </c:barChart>
      <c:catAx>
        <c:axId val="-15112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105728"/>
        <c:crosses val="autoZero"/>
        <c:auto val="1"/>
        <c:lblAlgn val="ctr"/>
        <c:lblOffset val="100"/>
        <c:noMultiLvlLbl val="0"/>
      </c:catAx>
      <c:valAx>
        <c:axId val="-15110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12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D6610-D9E6-E448-8A09-C68FBA8CE16E}" type="doc">
      <dgm:prSet loTypeId="urn:microsoft.com/office/officeart/2005/8/layout/balance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7BC1D7-0D41-3649-95C9-5D32FF927A11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>
                  <a:lumMod val="75000"/>
                  <a:lumOff val="25000"/>
                </a:schemeClr>
              </a:solidFill>
            </a:rPr>
            <a:t>Contras</a:t>
          </a:r>
        </a:p>
      </dgm:t>
    </dgm:pt>
    <dgm:pt modelId="{6AAF155B-0946-0142-90AC-09917EC25223}" type="parTrans" cxnId="{82173DDF-048E-B149-8440-06C9D19D0AC1}">
      <dgm:prSet/>
      <dgm:spPr/>
      <dgm:t>
        <a:bodyPr/>
        <a:lstStyle/>
        <a:p>
          <a:endParaRPr lang="en-US"/>
        </a:p>
      </dgm:t>
    </dgm:pt>
    <dgm:pt modelId="{63472F43-C30E-174B-83F3-78DA301900E0}" type="sibTrans" cxnId="{82173DDF-048E-B149-8440-06C9D19D0AC1}">
      <dgm:prSet/>
      <dgm:spPr/>
      <dgm:t>
        <a:bodyPr/>
        <a:lstStyle/>
        <a:p>
          <a:endParaRPr lang="en-US"/>
        </a:p>
      </dgm:t>
    </dgm:pt>
    <dgm:pt modelId="{89C3AA3B-C545-E148-958A-8D9E267D91DB}">
      <dgm:prSet phldrT="[Text]"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Aquisição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de dados</a:t>
          </a:r>
        </a:p>
      </dgm:t>
    </dgm:pt>
    <dgm:pt modelId="{6B95C0B3-097C-864C-8BFD-7A71FCADEA8F}" type="parTrans" cxnId="{1ADC9353-47F3-704E-82AF-FC0DA493AB75}">
      <dgm:prSet/>
      <dgm:spPr/>
      <dgm:t>
        <a:bodyPr/>
        <a:lstStyle/>
        <a:p>
          <a:endParaRPr lang="en-US"/>
        </a:p>
      </dgm:t>
    </dgm:pt>
    <dgm:pt modelId="{13697D22-39FC-DD49-AA23-CE994125B7EE}" type="sibTrans" cxnId="{1ADC9353-47F3-704E-82AF-FC0DA493AB75}">
      <dgm:prSet/>
      <dgm:spPr/>
      <dgm:t>
        <a:bodyPr/>
        <a:lstStyle/>
        <a:p>
          <a:endParaRPr lang="en-US"/>
        </a:p>
      </dgm:t>
    </dgm:pt>
    <dgm:pt modelId="{4E3E6BCB-1CB0-1543-86FF-47D58C1830EF}">
      <dgm:prSet phldrT="[Text]"/>
      <dgm:spPr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Elevado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esforço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B3F16D31-5992-F941-9FB1-BB769AEC803D}" type="parTrans" cxnId="{AD68F204-16D0-2F4E-A2C7-6A1B72A19FCF}">
      <dgm:prSet/>
      <dgm:spPr/>
      <dgm:t>
        <a:bodyPr/>
        <a:lstStyle/>
        <a:p>
          <a:endParaRPr lang="en-US"/>
        </a:p>
      </dgm:t>
    </dgm:pt>
    <dgm:pt modelId="{FEDA0F1E-4ADC-674B-BA68-06AB5308C25B}" type="sibTrans" cxnId="{AD68F204-16D0-2F4E-A2C7-6A1B72A19FCF}">
      <dgm:prSet/>
      <dgm:spPr/>
      <dgm:t>
        <a:bodyPr/>
        <a:lstStyle/>
        <a:p>
          <a:endParaRPr lang="en-US"/>
        </a:p>
      </dgm:t>
    </dgm:pt>
    <dgm:pt modelId="{F20AB27F-52EA-2749-A231-E981017410F5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75000"/>
                  <a:lumOff val="25000"/>
                </a:schemeClr>
              </a:solidFill>
            </a:rPr>
            <a:t>Prós</a:t>
          </a:r>
          <a:endParaRPr lang="en-US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2B0B80CF-6D99-B34D-8617-4EB1B331280D}" type="parTrans" cxnId="{9269C6E1-3BD6-AB48-AF37-13B6EEDC9227}">
      <dgm:prSet/>
      <dgm:spPr/>
      <dgm:t>
        <a:bodyPr/>
        <a:lstStyle/>
        <a:p>
          <a:endParaRPr lang="en-US"/>
        </a:p>
      </dgm:t>
    </dgm:pt>
    <dgm:pt modelId="{70FF5A4D-D835-3545-B660-6A3C811C3D1E}" type="sibTrans" cxnId="{9269C6E1-3BD6-AB48-AF37-13B6EEDC9227}">
      <dgm:prSet/>
      <dgm:spPr/>
      <dgm:t>
        <a:bodyPr/>
        <a:lstStyle/>
        <a:p>
          <a:endParaRPr lang="en-US"/>
        </a:p>
      </dgm:t>
    </dgm:pt>
    <dgm:pt modelId="{79BF037D-7C82-474D-9731-D4F4583FBC6F}">
      <dgm:prSet phldrT="[Text]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Alta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precisão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(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Erros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&lt;  9%)</a:t>
          </a:r>
        </a:p>
      </dgm:t>
    </dgm:pt>
    <dgm:pt modelId="{604B7F83-0431-4143-BC67-4814075E70E7}" type="parTrans" cxnId="{053166E3-4E75-5F41-A19F-E33ECE87676C}">
      <dgm:prSet/>
      <dgm:spPr/>
      <dgm:t>
        <a:bodyPr/>
        <a:lstStyle/>
        <a:p>
          <a:endParaRPr lang="en-US"/>
        </a:p>
      </dgm:t>
    </dgm:pt>
    <dgm:pt modelId="{949F9F5D-35CC-0B48-BA0F-7C2F011CFF74}" type="sibTrans" cxnId="{053166E3-4E75-5F41-A19F-E33ECE87676C}">
      <dgm:prSet/>
      <dgm:spPr/>
      <dgm:t>
        <a:bodyPr/>
        <a:lstStyle/>
        <a:p>
          <a:endParaRPr lang="en-US"/>
        </a:p>
      </dgm:t>
    </dgm:pt>
    <dgm:pt modelId="{9DC1EFB9-C45E-544C-9338-814DE8F1AED2}">
      <dgm:prSet phldrT="[Text]"/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Solução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genérica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e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aplicãvel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028B3ECC-7D47-424B-8F78-062E6A444BD7}" type="parTrans" cxnId="{0AA3FB45-006D-0D41-B133-99779A37CF37}">
      <dgm:prSet/>
      <dgm:spPr/>
      <dgm:t>
        <a:bodyPr/>
        <a:lstStyle/>
        <a:p>
          <a:endParaRPr lang="en-US"/>
        </a:p>
      </dgm:t>
    </dgm:pt>
    <dgm:pt modelId="{82AD85A3-A817-FC4F-8BF1-725E294FA435}" type="sibTrans" cxnId="{0AA3FB45-006D-0D41-B133-99779A37CF37}">
      <dgm:prSet/>
      <dgm:spPr/>
      <dgm:t>
        <a:bodyPr/>
        <a:lstStyle/>
        <a:p>
          <a:endParaRPr lang="en-US"/>
        </a:p>
      </dgm:t>
    </dgm:pt>
    <dgm:pt modelId="{CF3AA4BF-5A86-A943-A531-425AA79F7658}">
      <dgm:prSet phldrT="[Text]"/>
      <dgm:sp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Resolução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ajustável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BE67435-2A4A-2D43-AA47-630EFAB7F900}" type="parTrans" cxnId="{37E6CC77-7847-BC49-B2EF-5C9CE653E650}">
      <dgm:prSet/>
      <dgm:spPr/>
      <dgm:t>
        <a:bodyPr/>
        <a:lstStyle/>
        <a:p>
          <a:endParaRPr lang="en-US"/>
        </a:p>
      </dgm:t>
    </dgm:pt>
    <dgm:pt modelId="{10917778-6840-9B45-83A2-DB8700E2CDF4}" type="sibTrans" cxnId="{37E6CC77-7847-BC49-B2EF-5C9CE653E650}">
      <dgm:prSet/>
      <dgm:spPr/>
      <dgm:t>
        <a:bodyPr/>
        <a:lstStyle/>
        <a:p>
          <a:endParaRPr lang="en-US"/>
        </a:p>
      </dgm:t>
    </dgm:pt>
    <dgm:pt modelId="{8A1FDF8A-863E-D843-BB4F-24EFB4F1361F}" type="pres">
      <dgm:prSet presAssocID="{C9BD6610-D9E6-E448-8A09-C68FBA8CE16E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995CC9FE-8DE9-C44E-979B-83557F6FDCBE}" type="pres">
      <dgm:prSet presAssocID="{C9BD6610-D9E6-E448-8A09-C68FBA8CE16E}" presName="dummyMaxCanvas" presStyleCnt="0"/>
      <dgm:spPr/>
    </dgm:pt>
    <dgm:pt modelId="{1DF0EC43-ED14-AD4D-934D-4D7BDE51DC5B}" type="pres">
      <dgm:prSet presAssocID="{C9BD6610-D9E6-E448-8A09-C68FBA8CE16E}" presName="parentComposite" presStyleCnt="0"/>
      <dgm:spPr/>
    </dgm:pt>
    <dgm:pt modelId="{EE658C5F-039E-5F4F-BBBA-FC1AFE6F2643}" type="pres">
      <dgm:prSet presAssocID="{C9BD6610-D9E6-E448-8A09-C68FBA8CE16E}" presName="parent1" presStyleLbl="alignAccFollowNode1" presStyleIdx="0" presStyleCnt="4">
        <dgm:presLayoutVars>
          <dgm:chMax val="4"/>
        </dgm:presLayoutVars>
      </dgm:prSet>
      <dgm:spPr/>
    </dgm:pt>
    <dgm:pt modelId="{99B6967A-7D0D-0D44-B0D1-AAF31DD50AFC}" type="pres">
      <dgm:prSet presAssocID="{C9BD6610-D9E6-E448-8A09-C68FBA8CE16E}" presName="parent2" presStyleLbl="alignAccFollowNode1" presStyleIdx="1" presStyleCnt="4">
        <dgm:presLayoutVars>
          <dgm:chMax val="4"/>
        </dgm:presLayoutVars>
      </dgm:prSet>
      <dgm:spPr/>
    </dgm:pt>
    <dgm:pt modelId="{B07C281A-2255-2443-9EEE-1BF4C66DD6E9}" type="pres">
      <dgm:prSet presAssocID="{C9BD6610-D9E6-E448-8A09-C68FBA8CE16E}" presName="childrenComposite" presStyleCnt="0"/>
      <dgm:spPr/>
    </dgm:pt>
    <dgm:pt modelId="{53F29DC9-D824-E14D-9D9E-EA522219E2E0}" type="pres">
      <dgm:prSet presAssocID="{C9BD6610-D9E6-E448-8A09-C68FBA8CE16E}" presName="dummyMaxCanvas_ChildArea" presStyleCnt="0"/>
      <dgm:spPr/>
    </dgm:pt>
    <dgm:pt modelId="{4F825E00-1983-A241-ACDB-28E952F86725}" type="pres">
      <dgm:prSet presAssocID="{C9BD6610-D9E6-E448-8A09-C68FBA8CE16E}" presName="fulcrum" presStyleLbl="alignAccFollowNode1" presStyleIdx="2" presStyleCnt="4"/>
      <dgm:spPr>
        <a:solidFill>
          <a:schemeClr val="bg1">
            <a:lumMod val="65000"/>
            <a:lumOff val="35000"/>
            <a:alpha val="90000"/>
          </a:schemeClr>
        </a:solidFill>
        <a:ln>
          <a:solidFill>
            <a:srgbClr val="00B0F0">
              <a:alpha val="90000"/>
            </a:srgbClr>
          </a:solidFill>
        </a:ln>
      </dgm:spPr>
    </dgm:pt>
    <dgm:pt modelId="{102E06C4-A45D-7E4D-AC3D-1483C5D01E17}" type="pres">
      <dgm:prSet presAssocID="{C9BD6610-D9E6-E448-8A09-C68FBA8CE16E}" presName="balance_23" presStyleLbl="alignAccFollowNode1" presStyleIdx="3" presStyleCnt="4" custScaleX="174476" custScaleY="96213">
        <dgm:presLayoutVars>
          <dgm:bulletEnabled val="1"/>
        </dgm:presLayoutVars>
      </dgm:prSet>
      <dgm:spPr>
        <a:solidFill>
          <a:schemeClr val="bg1">
            <a:lumMod val="65000"/>
            <a:lumOff val="35000"/>
            <a:alpha val="90000"/>
          </a:schemeClr>
        </a:solidFill>
        <a:ln>
          <a:solidFill>
            <a:srgbClr val="00B0F0">
              <a:alpha val="90000"/>
            </a:srgbClr>
          </a:solidFill>
        </a:ln>
      </dgm:spPr>
    </dgm:pt>
    <dgm:pt modelId="{9572BBB8-4B06-7D46-8501-447E14B4D41C}" type="pres">
      <dgm:prSet presAssocID="{C9BD6610-D9E6-E448-8A09-C68FBA8CE16E}" presName="right_23_1" presStyleLbl="node1" presStyleIdx="0" presStyleCnt="5">
        <dgm:presLayoutVars>
          <dgm:bulletEnabled val="1"/>
        </dgm:presLayoutVars>
      </dgm:prSet>
      <dgm:spPr/>
    </dgm:pt>
    <dgm:pt modelId="{5A67A1E1-D0D9-7B47-86FD-010D711CA45B}" type="pres">
      <dgm:prSet presAssocID="{C9BD6610-D9E6-E448-8A09-C68FBA8CE16E}" presName="right_23_2" presStyleLbl="node1" presStyleIdx="1" presStyleCnt="5">
        <dgm:presLayoutVars>
          <dgm:bulletEnabled val="1"/>
        </dgm:presLayoutVars>
      </dgm:prSet>
      <dgm:spPr/>
    </dgm:pt>
    <dgm:pt modelId="{C568AA73-93B5-2E4B-85C3-46CCE4A44EAB}" type="pres">
      <dgm:prSet presAssocID="{C9BD6610-D9E6-E448-8A09-C68FBA8CE16E}" presName="right_23_3" presStyleLbl="node1" presStyleIdx="2" presStyleCnt="5">
        <dgm:presLayoutVars>
          <dgm:bulletEnabled val="1"/>
        </dgm:presLayoutVars>
      </dgm:prSet>
      <dgm:spPr/>
    </dgm:pt>
    <dgm:pt modelId="{824F2FFE-CB1B-FD45-BCFE-DA1BE8948B32}" type="pres">
      <dgm:prSet presAssocID="{C9BD6610-D9E6-E448-8A09-C68FBA8CE16E}" presName="left_23_1" presStyleLbl="node1" presStyleIdx="3" presStyleCnt="5">
        <dgm:presLayoutVars>
          <dgm:bulletEnabled val="1"/>
        </dgm:presLayoutVars>
      </dgm:prSet>
      <dgm:spPr/>
    </dgm:pt>
    <dgm:pt modelId="{9FB7DE38-FBB9-8946-837C-60A01A9DD623}" type="pres">
      <dgm:prSet presAssocID="{C9BD6610-D9E6-E448-8A09-C68FBA8CE16E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66C8474C-ABF1-CA4C-B8B6-2A67A8E14F7B}" type="presOf" srcId="{79BF037D-7C82-474D-9731-D4F4583FBC6F}" destId="{9572BBB8-4B06-7D46-8501-447E14B4D41C}" srcOrd="0" destOrd="0" presId="urn:microsoft.com/office/officeart/2005/8/layout/balance1"/>
    <dgm:cxn modelId="{053166E3-4E75-5F41-A19F-E33ECE87676C}" srcId="{F20AB27F-52EA-2749-A231-E981017410F5}" destId="{79BF037D-7C82-474D-9731-D4F4583FBC6F}" srcOrd="0" destOrd="0" parTransId="{604B7F83-0431-4143-BC67-4814075E70E7}" sibTransId="{949F9F5D-35CC-0B48-BA0F-7C2F011CFF74}"/>
    <dgm:cxn modelId="{91FDCF6C-F6C8-FA4F-AF12-EE0DEF36FE72}" type="presOf" srcId="{4E3E6BCB-1CB0-1543-86FF-47D58C1830EF}" destId="{9FB7DE38-FBB9-8946-837C-60A01A9DD623}" srcOrd="0" destOrd="0" presId="urn:microsoft.com/office/officeart/2005/8/layout/balance1"/>
    <dgm:cxn modelId="{78CDB611-4E3A-0E47-9558-70AA70EE2B00}" type="presOf" srcId="{89C3AA3B-C545-E148-958A-8D9E267D91DB}" destId="{824F2FFE-CB1B-FD45-BCFE-DA1BE8948B32}" srcOrd="0" destOrd="0" presId="urn:microsoft.com/office/officeart/2005/8/layout/balance1"/>
    <dgm:cxn modelId="{7AAD504D-5B9A-E546-9FCD-E9CAA7C5AD1C}" type="presOf" srcId="{F20AB27F-52EA-2749-A231-E981017410F5}" destId="{99B6967A-7D0D-0D44-B0D1-AAF31DD50AFC}" srcOrd="0" destOrd="0" presId="urn:microsoft.com/office/officeart/2005/8/layout/balance1"/>
    <dgm:cxn modelId="{1ADC9353-47F3-704E-82AF-FC0DA493AB75}" srcId="{0E7BC1D7-0D41-3649-95C9-5D32FF927A11}" destId="{89C3AA3B-C545-E148-958A-8D9E267D91DB}" srcOrd="0" destOrd="0" parTransId="{6B95C0B3-097C-864C-8BFD-7A71FCADEA8F}" sibTransId="{13697D22-39FC-DD49-AA23-CE994125B7EE}"/>
    <dgm:cxn modelId="{A49BC203-64D7-AD4B-91A0-092231112623}" type="presOf" srcId="{CF3AA4BF-5A86-A943-A531-425AA79F7658}" destId="{C568AA73-93B5-2E4B-85C3-46CCE4A44EAB}" srcOrd="0" destOrd="0" presId="urn:microsoft.com/office/officeart/2005/8/layout/balance1"/>
    <dgm:cxn modelId="{0AA3FB45-006D-0D41-B133-99779A37CF37}" srcId="{F20AB27F-52EA-2749-A231-E981017410F5}" destId="{9DC1EFB9-C45E-544C-9338-814DE8F1AED2}" srcOrd="1" destOrd="0" parTransId="{028B3ECC-7D47-424B-8F78-062E6A444BD7}" sibTransId="{82AD85A3-A817-FC4F-8BF1-725E294FA435}"/>
    <dgm:cxn modelId="{DA01BBD7-CF4A-4F48-AEEF-8ACA40DEDABD}" type="presOf" srcId="{9DC1EFB9-C45E-544C-9338-814DE8F1AED2}" destId="{5A67A1E1-D0D9-7B47-86FD-010D711CA45B}" srcOrd="0" destOrd="0" presId="urn:microsoft.com/office/officeart/2005/8/layout/balance1"/>
    <dgm:cxn modelId="{AD68F204-16D0-2F4E-A2C7-6A1B72A19FCF}" srcId="{0E7BC1D7-0D41-3649-95C9-5D32FF927A11}" destId="{4E3E6BCB-1CB0-1543-86FF-47D58C1830EF}" srcOrd="1" destOrd="0" parTransId="{B3F16D31-5992-F941-9FB1-BB769AEC803D}" sibTransId="{FEDA0F1E-4ADC-674B-BA68-06AB5308C25B}"/>
    <dgm:cxn modelId="{0621DB8C-286D-F54B-BF48-D2737812B09F}" type="presOf" srcId="{C9BD6610-D9E6-E448-8A09-C68FBA8CE16E}" destId="{8A1FDF8A-863E-D843-BB4F-24EFB4F1361F}" srcOrd="0" destOrd="0" presId="urn:microsoft.com/office/officeart/2005/8/layout/balance1"/>
    <dgm:cxn modelId="{2BCCC05B-FEF4-BC4B-8623-C6CE05A084C3}" type="presOf" srcId="{0E7BC1D7-0D41-3649-95C9-5D32FF927A11}" destId="{EE658C5F-039E-5F4F-BBBA-FC1AFE6F2643}" srcOrd="0" destOrd="0" presId="urn:microsoft.com/office/officeart/2005/8/layout/balance1"/>
    <dgm:cxn modelId="{37E6CC77-7847-BC49-B2EF-5C9CE653E650}" srcId="{F20AB27F-52EA-2749-A231-E981017410F5}" destId="{CF3AA4BF-5A86-A943-A531-425AA79F7658}" srcOrd="2" destOrd="0" parTransId="{FBE67435-2A4A-2D43-AA47-630EFAB7F900}" sibTransId="{10917778-6840-9B45-83A2-DB8700E2CDF4}"/>
    <dgm:cxn modelId="{82173DDF-048E-B149-8440-06C9D19D0AC1}" srcId="{C9BD6610-D9E6-E448-8A09-C68FBA8CE16E}" destId="{0E7BC1D7-0D41-3649-95C9-5D32FF927A11}" srcOrd="0" destOrd="0" parTransId="{6AAF155B-0946-0142-90AC-09917EC25223}" sibTransId="{63472F43-C30E-174B-83F3-78DA301900E0}"/>
    <dgm:cxn modelId="{9269C6E1-3BD6-AB48-AF37-13B6EEDC9227}" srcId="{C9BD6610-D9E6-E448-8A09-C68FBA8CE16E}" destId="{F20AB27F-52EA-2749-A231-E981017410F5}" srcOrd="1" destOrd="0" parTransId="{2B0B80CF-6D99-B34D-8617-4EB1B331280D}" sibTransId="{70FF5A4D-D835-3545-B660-6A3C811C3D1E}"/>
    <dgm:cxn modelId="{65C27AC6-4763-9B4E-92FB-BCF263F14511}" type="presParOf" srcId="{8A1FDF8A-863E-D843-BB4F-24EFB4F1361F}" destId="{995CC9FE-8DE9-C44E-979B-83557F6FDCBE}" srcOrd="0" destOrd="0" presId="urn:microsoft.com/office/officeart/2005/8/layout/balance1"/>
    <dgm:cxn modelId="{8F0B3AE4-2826-9841-A367-64CD66164407}" type="presParOf" srcId="{8A1FDF8A-863E-D843-BB4F-24EFB4F1361F}" destId="{1DF0EC43-ED14-AD4D-934D-4D7BDE51DC5B}" srcOrd="1" destOrd="0" presId="urn:microsoft.com/office/officeart/2005/8/layout/balance1"/>
    <dgm:cxn modelId="{7A59D37B-FFB0-2E49-8EAF-064A01745A64}" type="presParOf" srcId="{1DF0EC43-ED14-AD4D-934D-4D7BDE51DC5B}" destId="{EE658C5F-039E-5F4F-BBBA-FC1AFE6F2643}" srcOrd="0" destOrd="0" presId="urn:microsoft.com/office/officeart/2005/8/layout/balance1"/>
    <dgm:cxn modelId="{A67956AF-CE4A-7543-B994-98E7F28ED2A6}" type="presParOf" srcId="{1DF0EC43-ED14-AD4D-934D-4D7BDE51DC5B}" destId="{99B6967A-7D0D-0D44-B0D1-AAF31DD50AFC}" srcOrd="1" destOrd="0" presId="urn:microsoft.com/office/officeart/2005/8/layout/balance1"/>
    <dgm:cxn modelId="{147ED203-4C34-1344-A0B9-F3A2EE044214}" type="presParOf" srcId="{8A1FDF8A-863E-D843-BB4F-24EFB4F1361F}" destId="{B07C281A-2255-2443-9EEE-1BF4C66DD6E9}" srcOrd="2" destOrd="0" presId="urn:microsoft.com/office/officeart/2005/8/layout/balance1"/>
    <dgm:cxn modelId="{6D8C35A1-EB06-7F45-BBDE-5F53FE03965C}" type="presParOf" srcId="{B07C281A-2255-2443-9EEE-1BF4C66DD6E9}" destId="{53F29DC9-D824-E14D-9D9E-EA522219E2E0}" srcOrd="0" destOrd="0" presId="urn:microsoft.com/office/officeart/2005/8/layout/balance1"/>
    <dgm:cxn modelId="{85A3BB73-A544-9241-8AB0-87EBAD8930D8}" type="presParOf" srcId="{B07C281A-2255-2443-9EEE-1BF4C66DD6E9}" destId="{4F825E00-1983-A241-ACDB-28E952F86725}" srcOrd="1" destOrd="0" presId="urn:microsoft.com/office/officeart/2005/8/layout/balance1"/>
    <dgm:cxn modelId="{3BD46737-0C67-4349-BBB3-1CD7EE07AD9A}" type="presParOf" srcId="{B07C281A-2255-2443-9EEE-1BF4C66DD6E9}" destId="{102E06C4-A45D-7E4D-AC3D-1483C5D01E17}" srcOrd="2" destOrd="0" presId="urn:microsoft.com/office/officeart/2005/8/layout/balance1"/>
    <dgm:cxn modelId="{3C3D53E0-E207-CC4F-8500-6D78B38D6862}" type="presParOf" srcId="{B07C281A-2255-2443-9EEE-1BF4C66DD6E9}" destId="{9572BBB8-4B06-7D46-8501-447E14B4D41C}" srcOrd="3" destOrd="0" presId="urn:microsoft.com/office/officeart/2005/8/layout/balance1"/>
    <dgm:cxn modelId="{2C97348C-8C7F-EA44-85DC-B76B764CB84E}" type="presParOf" srcId="{B07C281A-2255-2443-9EEE-1BF4C66DD6E9}" destId="{5A67A1E1-D0D9-7B47-86FD-010D711CA45B}" srcOrd="4" destOrd="0" presId="urn:microsoft.com/office/officeart/2005/8/layout/balance1"/>
    <dgm:cxn modelId="{BFB9D074-6229-C546-8808-67DA4D65E7D7}" type="presParOf" srcId="{B07C281A-2255-2443-9EEE-1BF4C66DD6E9}" destId="{C568AA73-93B5-2E4B-85C3-46CCE4A44EAB}" srcOrd="5" destOrd="0" presId="urn:microsoft.com/office/officeart/2005/8/layout/balance1"/>
    <dgm:cxn modelId="{2CB63BC4-9291-8740-9F92-33F85EFCB0DF}" type="presParOf" srcId="{B07C281A-2255-2443-9EEE-1BF4C66DD6E9}" destId="{824F2FFE-CB1B-FD45-BCFE-DA1BE8948B32}" srcOrd="6" destOrd="0" presId="urn:microsoft.com/office/officeart/2005/8/layout/balance1"/>
    <dgm:cxn modelId="{70DA5A5B-D559-EA48-95E2-2DD419B902B3}" type="presParOf" srcId="{B07C281A-2255-2443-9EEE-1BF4C66DD6E9}" destId="{9FB7DE38-FBB9-8946-837C-60A01A9DD62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995617-EB96-7247-97AA-C84A994FCC66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96913-128A-C943-9F68-2DA956D328FB}">
      <dgm:prSet phldrT="[Text]"/>
      <dgm:spPr>
        <a:gradFill flip="none" rotWithShape="0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ICA</a:t>
          </a:r>
        </a:p>
      </dgm:t>
    </dgm:pt>
    <dgm:pt modelId="{F6653EA6-3CC1-AD47-BBD6-72E777C03303}" type="parTrans" cxnId="{CA9F1511-61F9-2344-8C0E-8E3C19663F84}">
      <dgm:prSet/>
      <dgm:spPr/>
      <dgm:t>
        <a:bodyPr/>
        <a:lstStyle/>
        <a:p>
          <a:endParaRPr lang="en-US"/>
        </a:p>
      </dgm:t>
    </dgm:pt>
    <dgm:pt modelId="{A888F432-7185-8448-B7E9-F88ED769F947}" type="sibTrans" cxnId="{CA9F1511-61F9-2344-8C0E-8E3C19663F84}">
      <dgm:prSet/>
      <dgm:spPr/>
      <dgm:t>
        <a:bodyPr/>
        <a:lstStyle/>
        <a:p>
          <a:endParaRPr lang="en-US"/>
        </a:p>
      </dgm:t>
    </dgm:pt>
    <dgm:pt modelId="{EA056597-532F-9844-B241-0498AF2E8280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Genérico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6F303460-84E0-E745-A94A-13C71B76DCEB}" type="parTrans" cxnId="{96A33C69-A407-8640-8CA8-F367632F3622}">
      <dgm:prSet/>
      <dgm:spPr>
        <a:ln w="12700">
          <a:solidFill>
            <a:schemeClr val="accent1">
              <a:lumMod val="75000"/>
            </a:schemeClr>
          </a:solidFill>
        </a:ln>
        <a:effectLst>
          <a:glow rad="25400">
            <a:schemeClr val="accent1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21F44A40-7434-004F-AB90-2A8FFD281609}" type="sibTrans" cxnId="{96A33C69-A407-8640-8CA8-F367632F3622}">
      <dgm:prSet/>
      <dgm:spPr/>
      <dgm:t>
        <a:bodyPr/>
        <a:lstStyle/>
        <a:p>
          <a:endParaRPr lang="en-US"/>
        </a:p>
      </dgm:t>
    </dgm:pt>
    <dgm:pt modelId="{E3CD4E41-1863-E045-989A-AF7D5784DFB5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Ruídos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Controláveis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89F79D01-3D74-F641-B8FA-39FE684315BD}" type="parTrans" cxnId="{E51C025B-3F64-CB44-B0D3-B90D0F7E8AFC}">
      <dgm:prSet/>
      <dgm:spPr>
        <a:ln w="12700">
          <a:solidFill>
            <a:schemeClr val="accent1">
              <a:lumMod val="75000"/>
            </a:schemeClr>
          </a:solidFill>
        </a:ln>
        <a:effectLst>
          <a:glow rad="25400">
            <a:schemeClr val="accent1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AEFA4F7A-D736-BC45-A5A1-F05D1AE5C93A}" type="sibTrans" cxnId="{E51C025B-3F64-CB44-B0D3-B90D0F7E8AFC}">
      <dgm:prSet/>
      <dgm:spPr/>
      <dgm:t>
        <a:bodyPr/>
        <a:lstStyle/>
        <a:p>
          <a:endParaRPr lang="en-US"/>
        </a:p>
      </dgm:t>
    </dgm:pt>
    <dgm:pt modelId="{1B56A359-10A0-7249-B267-6C27371A33C1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/>
            <a:t>Previsão</a:t>
          </a:r>
          <a:endParaRPr lang="en-US" dirty="0"/>
        </a:p>
      </dgm:t>
    </dgm:pt>
    <dgm:pt modelId="{E7A68830-5EA0-7142-98A7-7D0A15682BA2}" type="parTrans" cxnId="{73CA20E9-E46F-F74A-A6D0-4E70102CC39B}">
      <dgm:prSet/>
      <dgm:spPr/>
      <dgm:t>
        <a:bodyPr/>
        <a:lstStyle/>
        <a:p>
          <a:endParaRPr lang="en-US"/>
        </a:p>
      </dgm:t>
    </dgm:pt>
    <dgm:pt modelId="{F1F3AF00-0A7B-6647-B91E-83F7653D7421}" type="sibTrans" cxnId="{73CA20E9-E46F-F74A-A6D0-4E70102CC39B}">
      <dgm:prSet/>
      <dgm:spPr/>
      <dgm:t>
        <a:bodyPr/>
        <a:lstStyle/>
        <a:p>
          <a:endParaRPr lang="en-US"/>
        </a:p>
      </dgm:t>
    </dgm:pt>
    <dgm:pt modelId="{BC0A284C-99CA-164A-BF22-E6ACECD47F29}">
      <dgm:prSet phldrT="[Text]"/>
      <dgm:spPr>
        <a:solidFill>
          <a:schemeClr val="accent6">
            <a:lumMod val="60000"/>
            <a:lumOff val="4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Baseada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em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B8B811AC-5DE6-5E40-8500-E899D89E20EC}" type="parTrans" cxnId="{44EDA315-EE9F-1241-A13C-ED51888E16EE}">
      <dgm:prSet/>
      <dgm:spPr>
        <a:ln w="12700">
          <a:solidFill>
            <a:schemeClr val="accent6">
              <a:lumMod val="75000"/>
            </a:schemeClr>
          </a:solidFill>
        </a:ln>
        <a:effectLst>
          <a:glow rad="25400">
            <a:schemeClr val="accent6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10342A87-EBD6-FA46-8040-66EEDD85B8C1}" type="sibTrans" cxnId="{44EDA315-EE9F-1241-A13C-ED51888E16EE}">
      <dgm:prSet/>
      <dgm:spPr/>
      <dgm:t>
        <a:bodyPr/>
        <a:lstStyle/>
        <a:p>
          <a:endParaRPr lang="en-US"/>
        </a:p>
      </dgm:t>
    </dgm:pt>
    <dgm:pt modelId="{BDC9ECA7-2660-2D4C-A926-D234955E4B55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Considera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elementos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próximos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5934E576-F24C-D241-9C65-0AE35A9A91E9}" type="parTrans" cxnId="{D03B1F68-0233-2443-8E4F-B48C838B5E4C}">
      <dgm:prSet/>
      <dgm:spPr>
        <a:ln w="12700">
          <a:solidFill>
            <a:schemeClr val="accent6">
              <a:lumMod val="75000"/>
            </a:schemeClr>
          </a:solidFill>
        </a:ln>
        <a:effectLst>
          <a:glow rad="25400">
            <a:schemeClr val="accent6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ED9B0211-2ACE-7F41-AD24-6C9D848E7061}" type="sibTrans" cxnId="{D03B1F68-0233-2443-8E4F-B48C838B5E4C}">
      <dgm:prSet/>
      <dgm:spPr/>
      <dgm:t>
        <a:bodyPr/>
        <a:lstStyle/>
        <a:p>
          <a:endParaRPr lang="en-US"/>
        </a:p>
      </dgm:t>
    </dgm:pt>
    <dgm:pt modelId="{8E32B161-56FD-2F40-B18A-A8A234786595}" type="pres">
      <dgm:prSet presAssocID="{A9995617-EB96-7247-97AA-C84A994FCC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1A468B-0687-574F-B6A1-E92F87C6D233}" type="pres">
      <dgm:prSet presAssocID="{04796913-128A-C943-9F68-2DA956D328FB}" presName="root" presStyleCnt="0"/>
      <dgm:spPr/>
    </dgm:pt>
    <dgm:pt modelId="{8C9873B5-C15E-904B-AF05-E0CEF88E1E23}" type="pres">
      <dgm:prSet presAssocID="{04796913-128A-C943-9F68-2DA956D328FB}" presName="rootComposite" presStyleCnt="0"/>
      <dgm:spPr/>
    </dgm:pt>
    <dgm:pt modelId="{50454D66-7479-2040-ACCC-51479A5C837E}" type="pres">
      <dgm:prSet presAssocID="{04796913-128A-C943-9F68-2DA956D328FB}" presName="rootText" presStyleLbl="node1" presStyleIdx="0" presStyleCnt="2"/>
      <dgm:spPr/>
    </dgm:pt>
    <dgm:pt modelId="{C8F2BE0F-4037-514B-B781-C6946C931EA0}" type="pres">
      <dgm:prSet presAssocID="{04796913-128A-C943-9F68-2DA956D328FB}" presName="rootConnector" presStyleLbl="node1" presStyleIdx="0" presStyleCnt="2"/>
      <dgm:spPr/>
    </dgm:pt>
    <dgm:pt modelId="{2865B80B-2BDD-B342-86FC-F38502C84458}" type="pres">
      <dgm:prSet presAssocID="{04796913-128A-C943-9F68-2DA956D328FB}" presName="childShape" presStyleCnt="0"/>
      <dgm:spPr/>
    </dgm:pt>
    <dgm:pt modelId="{1FF0CE68-AC0C-3E4F-AF4F-B9D5B06900C8}" type="pres">
      <dgm:prSet presAssocID="{6F303460-84E0-E745-A94A-13C71B76DCEB}" presName="Name13" presStyleLbl="parChTrans1D2" presStyleIdx="0" presStyleCnt="4"/>
      <dgm:spPr/>
    </dgm:pt>
    <dgm:pt modelId="{D09CDD70-ECD8-5942-BDD0-29C7142DFA29}" type="pres">
      <dgm:prSet presAssocID="{EA056597-532F-9844-B241-0498AF2E8280}" presName="childText" presStyleLbl="bgAcc1" presStyleIdx="0" presStyleCnt="4">
        <dgm:presLayoutVars>
          <dgm:bulletEnabled val="1"/>
        </dgm:presLayoutVars>
      </dgm:prSet>
      <dgm:spPr/>
    </dgm:pt>
    <dgm:pt modelId="{3580BDD7-D0F8-5F40-89D6-FC3E75ECD5BD}" type="pres">
      <dgm:prSet presAssocID="{89F79D01-3D74-F641-B8FA-39FE684315BD}" presName="Name13" presStyleLbl="parChTrans1D2" presStyleIdx="1" presStyleCnt="4"/>
      <dgm:spPr/>
    </dgm:pt>
    <dgm:pt modelId="{E35BC201-D1E3-DA4A-8149-27F574542398}" type="pres">
      <dgm:prSet presAssocID="{E3CD4E41-1863-E045-989A-AF7D5784DFB5}" presName="childText" presStyleLbl="bgAcc1" presStyleIdx="1" presStyleCnt="4">
        <dgm:presLayoutVars>
          <dgm:bulletEnabled val="1"/>
        </dgm:presLayoutVars>
      </dgm:prSet>
      <dgm:spPr/>
    </dgm:pt>
    <dgm:pt modelId="{6746999A-1AE0-9B47-8AB1-002503221DDF}" type="pres">
      <dgm:prSet presAssocID="{1B56A359-10A0-7249-B267-6C27371A33C1}" presName="root" presStyleCnt="0"/>
      <dgm:spPr/>
    </dgm:pt>
    <dgm:pt modelId="{313A1439-6434-A042-861E-0D013F68DF58}" type="pres">
      <dgm:prSet presAssocID="{1B56A359-10A0-7249-B267-6C27371A33C1}" presName="rootComposite" presStyleCnt="0"/>
      <dgm:spPr/>
    </dgm:pt>
    <dgm:pt modelId="{2F91CB79-3C10-0F43-9A4C-6B4058D3F8DD}" type="pres">
      <dgm:prSet presAssocID="{1B56A359-10A0-7249-B267-6C27371A33C1}" presName="rootText" presStyleLbl="node1" presStyleIdx="1" presStyleCnt="2"/>
      <dgm:spPr/>
    </dgm:pt>
    <dgm:pt modelId="{A2B3B4D3-02FC-8441-AAFB-CE7D77F13CBF}" type="pres">
      <dgm:prSet presAssocID="{1B56A359-10A0-7249-B267-6C27371A33C1}" presName="rootConnector" presStyleLbl="node1" presStyleIdx="1" presStyleCnt="2"/>
      <dgm:spPr/>
    </dgm:pt>
    <dgm:pt modelId="{012EC29A-2C47-1E49-A397-6DBB88FA2939}" type="pres">
      <dgm:prSet presAssocID="{1B56A359-10A0-7249-B267-6C27371A33C1}" presName="childShape" presStyleCnt="0"/>
      <dgm:spPr/>
    </dgm:pt>
    <dgm:pt modelId="{10B225DA-00EC-244B-A240-1C09F8C35FD5}" type="pres">
      <dgm:prSet presAssocID="{B8B811AC-5DE6-5E40-8500-E899D89E20EC}" presName="Name13" presStyleLbl="parChTrans1D2" presStyleIdx="2" presStyleCnt="4"/>
      <dgm:spPr/>
    </dgm:pt>
    <dgm:pt modelId="{B32CF7CC-08F7-0644-9C56-75DB29A81073}" type="pres">
      <dgm:prSet presAssocID="{BC0A284C-99CA-164A-BF22-E6ACECD47F29}" presName="childText" presStyleLbl="bgAcc1" presStyleIdx="2" presStyleCnt="4">
        <dgm:presLayoutVars>
          <dgm:bulletEnabled val="1"/>
        </dgm:presLayoutVars>
      </dgm:prSet>
      <dgm:spPr/>
    </dgm:pt>
    <dgm:pt modelId="{4846CCDE-7A8A-9B46-BD4C-5B2845D525D5}" type="pres">
      <dgm:prSet presAssocID="{5934E576-F24C-D241-9C65-0AE35A9A91E9}" presName="Name13" presStyleLbl="parChTrans1D2" presStyleIdx="3" presStyleCnt="4"/>
      <dgm:spPr/>
    </dgm:pt>
    <dgm:pt modelId="{FAABB014-3857-D047-BA72-3D00EB374C43}" type="pres">
      <dgm:prSet presAssocID="{BDC9ECA7-2660-2D4C-A926-D234955E4B55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478F1BDF-9355-104B-8A0E-41EF11E9A2D5}" type="presOf" srcId="{6F303460-84E0-E745-A94A-13C71B76DCEB}" destId="{1FF0CE68-AC0C-3E4F-AF4F-B9D5B06900C8}" srcOrd="0" destOrd="0" presId="urn:microsoft.com/office/officeart/2005/8/layout/hierarchy3"/>
    <dgm:cxn modelId="{E51C025B-3F64-CB44-B0D3-B90D0F7E8AFC}" srcId="{04796913-128A-C943-9F68-2DA956D328FB}" destId="{E3CD4E41-1863-E045-989A-AF7D5784DFB5}" srcOrd="1" destOrd="0" parTransId="{89F79D01-3D74-F641-B8FA-39FE684315BD}" sibTransId="{AEFA4F7A-D736-BC45-A5A1-F05D1AE5C93A}"/>
    <dgm:cxn modelId="{97ADA014-9658-7547-88EC-994DB4CB281F}" type="presOf" srcId="{B8B811AC-5DE6-5E40-8500-E899D89E20EC}" destId="{10B225DA-00EC-244B-A240-1C09F8C35FD5}" srcOrd="0" destOrd="0" presId="urn:microsoft.com/office/officeart/2005/8/layout/hierarchy3"/>
    <dgm:cxn modelId="{14491D0F-EECF-5D4B-9A24-7A417C5A8D48}" type="presOf" srcId="{04796913-128A-C943-9F68-2DA956D328FB}" destId="{50454D66-7479-2040-ACCC-51479A5C837E}" srcOrd="0" destOrd="0" presId="urn:microsoft.com/office/officeart/2005/8/layout/hierarchy3"/>
    <dgm:cxn modelId="{B84135FD-BA7A-3446-ADBE-CE7097B1BEAA}" type="presOf" srcId="{EA056597-532F-9844-B241-0498AF2E8280}" destId="{D09CDD70-ECD8-5942-BDD0-29C7142DFA29}" srcOrd="0" destOrd="0" presId="urn:microsoft.com/office/officeart/2005/8/layout/hierarchy3"/>
    <dgm:cxn modelId="{278084F6-700B-3346-9328-7CA02C154960}" type="presOf" srcId="{04796913-128A-C943-9F68-2DA956D328FB}" destId="{C8F2BE0F-4037-514B-B781-C6946C931EA0}" srcOrd="1" destOrd="0" presId="urn:microsoft.com/office/officeart/2005/8/layout/hierarchy3"/>
    <dgm:cxn modelId="{44EDA315-EE9F-1241-A13C-ED51888E16EE}" srcId="{1B56A359-10A0-7249-B267-6C27371A33C1}" destId="{BC0A284C-99CA-164A-BF22-E6ACECD47F29}" srcOrd="0" destOrd="0" parTransId="{B8B811AC-5DE6-5E40-8500-E899D89E20EC}" sibTransId="{10342A87-EBD6-FA46-8040-66EEDD85B8C1}"/>
    <dgm:cxn modelId="{73CA20E9-E46F-F74A-A6D0-4E70102CC39B}" srcId="{A9995617-EB96-7247-97AA-C84A994FCC66}" destId="{1B56A359-10A0-7249-B267-6C27371A33C1}" srcOrd="1" destOrd="0" parTransId="{E7A68830-5EA0-7142-98A7-7D0A15682BA2}" sibTransId="{F1F3AF00-0A7B-6647-B91E-83F7653D7421}"/>
    <dgm:cxn modelId="{163539BD-6F0B-C643-80CD-0DD9F77290DA}" type="presOf" srcId="{A9995617-EB96-7247-97AA-C84A994FCC66}" destId="{8E32B161-56FD-2F40-B18A-A8A234786595}" srcOrd="0" destOrd="0" presId="urn:microsoft.com/office/officeart/2005/8/layout/hierarchy3"/>
    <dgm:cxn modelId="{CA9F1511-61F9-2344-8C0E-8E3C19663F84}" srcId="{A9995617-EB96-7247-97AA-C84A994FCC66}" destId="{04796913-128A-C943-9F68-2DA956D328FB}" srcOrd="0" destOrd="0" parTransId="{F6653EA6-3CC1-AD47-BBD6-72E777C03303}" sibTransId="{A888F432-7185-8448-B7E9-F88ED769F947}"/>
    <dgm:cxn modelId="{6061FCB6-A01B-0A4E-8788-54651A02C22C}" type="presOf" srcId="{5934E576-F24C-D241-9C65-0AE35A9A91E9}" destId="{4846CCDE-7A8A-9B46-BD4C-5B2845D525D5}" srcOrd="0" destOrd="0" presId="urn:microsoft.com/office/officeart/2005/8/layout/hierarchy3"/>
    <dgm:cxn modelId="{3FB741E9-3B08-A841-8A77-3AA691220FB7}" type="presOf" srcId="{1B56A359-10A0-7249-B267-6C27371A33C1}" destId="{A2B3B4D3-02FC-8441-AAFB-CE7D77F13CBF}" srcOrd="1" destOrd="0" presId="urn:microsoft.com/office/officeart/2005/8/layout/hierarchy3"/>
    <dgm:cxn modelId="{F752EE5A-CF0C-FA40-9F7B-34EC243A6BBB}" type="presOf" srcId="{BC0A284C-99CA-164A-BF22-E6ACECD47F29}" destId="{B32CF7CC-08F7-0644-9C56-75DB29A81073}" srcOrd="0" destOrd="0" presId="urn:microsoft.com/office/officeart/2005/8/layout/hierarchy3"/>
    <dgm:cxn modelId="{D03B1F68-0233-2443-8E4F-B48C838B5E4C}" srcId="{1B56A359-10A0-7249-B267-6C27371A33C1}" destId="{BDC9ECA7-2660-2D4C-A926-D234955E4B55}" srcOrd="1" destOrd="0" parTransId="{5934E576-F24C-D241-9C65-0AE35A9A91E9}" sibTransId="{ED9B0211-2ACE-7F41-AD24-6C9D848E7061}"/>
    <dgm:cxn modelId="{96A33C69-A407-8640-8CA8-F367632F3622}" srcId="{04796913-128A-C943-9F68-2DA956D328FB}" destId="{EA056597-532F-9844-B241-0498AF2E8280}" srcOrd="0" destOrd="0" parTransId="{6F303460-84E0-E745-A94A-13C71B76DCEB}" sibTransId="{21F44A40-7434-004F-AB90-2A8FFD281609}"/>
    <dgm:cxn modelId="{9C562318-7C08-304C-9EB9-ADF1B5B51DF4}" type="presOf" srcId="{E3CD4E41-1863-E045-989A-AF7D5784DFB5}" destId="{E35BC201-D1E3-DA4A-8149-27F574542398}" srcOrd="0" destOrd="0" presId="urn:microsoft.com/office/officeart/2005/8/layout/hierarchy3"/>
    <dgm:cxn modelId="{B34374E9-BC94-0246-9F03-7A22D4312876}" type="presOf" srcId="{1B56A359-10A0-7249-B267-6C27371A33C1}" destId="{2F91CB79-3C10-0F43-9A4C-6B4058D3F8DD}" srcOrd="0" destOrd="0" presId="urn:microsoft.com/office/officeart/2005/8/layout/hierarchy3"/>
    <dgm:cxn modelId="{EB65D910-C207-3845-A802-A8E049863A4A}" type="presOf" srcId="{BDC9ECA7-2660-2D4C-A926-D234955E4B55}" destId="{FAABB014-3857-D047-BA72-3D00EB374C43}" srcOrd="0" destOrd="0" presId="urn:microsoft.com/office/officeart/2005/8/layout/hierarchy3"/>
    <dgm:cxn modelId="{D5FE330F-BFE6-A147-9FF2-CCE080A8FDA9}" type="presOf" srcId="{89F79D01-3D74-F641-B8FA-39FE684315BD}" destId="{3580BDD7-D0F8-5F40-89D6-FC3E75ECD5BD}" srcOrd="0" destOrd="0" presId="urn:microsoft.com/office/officeart/2005/8/layout/hierarchy3"/>
    <dgm:cxn modelId="{63A8B7A3-5EC0-864D-83CA-5225BB1C8796}" type="presParOf" srcId="{8E32B161-56FD-2F40-B18A-A8A234786595}" destId="{5A1A468B-0687-574F-B6A1-E92F87C6D233}" srcOrd="0" destOrd="0" presId="urn:microsoft.com/office/officeart/2005/8/layout/hierarchy3"/>
    <dgm:cxn modelId="{DA04B57E-8CA4-6340-938F-F03050944992}" type="presParOf" srcId="{5A1A468B-0687-574F-B6A1-E92F87C6D233}" destId="{8C9873B5-C15E-904B-AF05-E0CEF88E1E23}" srcOrd="0" destOrd="0" presId="urn:microsoft.com/office/officeart/2005/8/layout/hierarchy3"/>
    <dgm:cxn modelId="{3D4AD1E5-A8CA-E94C-8C63-8BA4FE7B7EA8}" type="presParOf" srcId="{8C9873B5-C15E-904B-AF05-E0CEF88E1E23}" destId="{50454D66-7479-2040-ACCC-51479A5C837E}" srcOrd="0" destOrd="0" presId="urn:microsoft.com/office/officeart/2005/8/layout/hierarchy3"/>
    <dgm:cxn modelId="{91E1B500-B7E0-3B4A-A540-B4C228130959}" type="presParOf" srcId="{8C9873B5-C15E-904B-AF05-E0CEF88E1E23}" destId="{C8F2BE0F-4037-514B-B781-C6946C931EA0}" srcOrd="1" destOrd="0" presId="urn:microsoft.com/office/officeart/2005/8/layout/hierarchy3"/>
    <dgm:cxn modelId="{185E2B76-C3CA-C64D-AF57-1C02BE4B930F}" type="presParOf" srcId="{5A1A468B-0687-574F-B6A1-E92F87C6D233}" destId="{2865B80B-2BDD-B342-86FC-F38502C84458}" srcOrd="1" destOrd="0" presId="urn:microsoft.com/office/officeart/2005/8/layout/hierarchy3"/>
    <dgm:cxn modelId="{1DFBC17D-110D-FB4A-9A53-583EAFD25FB7}" type="presParOf" srcId="{2865B80B-2BDD-B342-86FC-F38502C84458}" destId="{1FF0CE68-AC0C-3E4F-AF4F-B9D5B06900C8}" srcOrd="0" destOrd="0" presId="urn:microsoft.com/office/officeart/2005/8/layout/hierarchy3"/>
    <dgm:cxn modelId="{A3F09FE4-7794-974F-9FEF-42F1B53B9F10}" type="presParOf" srcId="{2865B80B-2BDD-B342-86FC-F38502C84458}" destId="{D09CDD70-ECD8-5942-BDD0-29C7142DFA29}" srcOrd="1" destOrd="0" presId="urn:microsoft.com/office/officeart/2005/8/layout/hierarchy3"/>
    <dgm:cxn modelId="{9682F1ED-A4CE-9C4D-8E66-0D5F71D1529F}" type="presParOf" srcId="{2865B80B-2BDD-B342-86FC-F38502C84458}" destId="{3580BDD7-D0F8-5F40-89D6-FC3E75ECD5BD}" srcOrd="2" destOrd="0" presId="urn:microsoft.com/office/officeart/2005/8/layout/hierarchy3"/>
    <dgm:cxn modelId="{FEDC7329-685D-D044-9B4C-36A5A5E327EA}" type="presParOf" srcId="{2865B80B-2BDD-B342-86FC-F38502C84458}" destId="{E35BC201-D1E3-DA4A-8149-27F574542398}" srcOrd="3" destOrd="0" presId="urn:microsoft.com/office/officeart/2005/8/layout/hierarchy3"/>
    <dgm:cxn modelId="{01268AEA-2481-E041-9421-0C9300B901D8}" type="presParOf" srcId="{8E32B161-56FD-2F40-B18A-A8A234786595}" destId="{6746999A-1AE0-9B47-8AB1-002503221DDF}" srcOrd="1" destOrd="0" presId="urn:microsoft.com/office/officeart/2005/8/layout/hierarchy3"/>
    <dgm:cxn modelId="{41804DEA-79B7-E54D-96AC-3C7527E3D1B6}" type="presParOf" srcId="{6746999A-1AE0-9B47-8AB1-002503221DDF}" destId="{313A1439-6434-A042-861E-0D013F68DF58}" srcOrd="0" destOrd="0" presId="urn:microsoft.com/office/officeart/2005/8/layout/hierarchy3"/>
    <dgm:cxn modelId="{FC2A6844-5997-DE47-952A-1370959CC314}" type="presParOf" srcId="{313A1439-6434-A042-861E-0D013F68DF58}" destId="{2F91CB79-3C10-0F43-9A4C-6B4058D3F8DD}" srcOrd="0" destOrd="0" presId="urn:microsoft.com/office/officeart/2005/8/layout/hierarchy3"/>
    <dgm:cxn modelId="{8F4CFB57-957F-C84E-8703-F34AE364D601}" type="presParOf" srcId="{313A1439-6434-A042-861E-0D013F68DF58}" destId="{A2B3B4D3-02FC-8441-AAFB-CE7D77F13CBF}" srcOrd="1" destOrd="0" presId="urn:microsoft.com/office/officeart/2005/8/layout/hierarchy3"/>
    <dgm:cxn modelId="{05A3AD27-6131-FA44-9254-BAA4FECD8F2C}" type="presParOf" srcId="{6746999A-1AE0-9B47-8AB1-002503221DDF}" destId="{012EC29A-2C47-1E49-A397-6DBB88FA2939}" srcOrd="1" destOrd="0" presId="urn:microsoft.com/office/officeart/2005/8/layout/hierarchy3"/>
    <dgm:cxn modelId="{EE938C46-0B42-804D-BA4C-BD80C943A933}" type="presParOf" srcId="{012EC29A-2C47-1E49-A397-6DBB88FA2939}" destId="{10B225DA-00EC-244B-A240-1C09F8C35FD5}" srcOrd="0" destOrd="0" presId="urn:microsoft.com/office/officeart/2005/8/layout/hierarchy3"/>
    <dgm:cxn modelId="{90BF508A-1F96-6A4E-9155-B8CC8660EB42}" type="presParOf" srcId="{012EC29A-2C47-1E49-A397-6DBB88FA2939}" destId="{B32CF7CC-08F7-0644-9C56-75DB29A81073}" srcOrd="1" destOrd="0" presId="urn:microsoft.com/office/officeart/2005/8/layout/hierarchy3"/>
    <dgm:cxn modelId="{953F03F7-A115-4B4E-9467-111F7439D84A}" type="presParOf" srcId="{012EC29A-2C47-1E49-A397-6DBB88FA2939}" destId="{4846CCDE-7A8A-9B46-BD4C-5B2845D525D5}" srcOrd="2" destOrd="0" presId="urn:microsoft.com/office/officeart/2005/8/layout/hierarchy3"/>
    <dgm:cxn modelId="{7B63B27A-4797-2D4C-B72D-4410013798AF}" type="presParOf" srcId="{012EC29A-2C47-1E49-A397-6DBB88FA2939}" destId="{FAABB014-3857-D047-BA72-3D00EB374C4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2F414C-1C35-EF40-B332-9BC6A5C37A57}" type="doc">
      <dgm:prSet loTypeId="urn:microsoft.com/office/officeart/2005/8/layout/hierarchy1" loCatId="" qsTypeId="urn:microsoft.com/office/officeart/2005/8/quickstyle/simple5" qsCatId="simple" csTypeId="urn:microsoft.com/office/officeart/2005/8/colors/accent1_2" csCatId="accent1" phldr="1"/>
      <dgm:spPr/>
    </dgm:pt>
    <dgm:pt modelId="{F4942D8C-101A-C541-8C18-781224949147}">
      <dgm:prSet phldrT="[Text]" custT="1"/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Visão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4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BB52ACA-2AC0-E549-AA4C-83ABFD234F37}" type="parTrans" cxnId="{A770A6CF-5CC2-0049-A5FE-59AACB06B56F}">
      <dgm:prSet/>
      <dgm:spPr/>
      <dgm:t>
        <a:bodyPr/>
        <a:lstStyle/>
        <a:p>
          <a:endParaRPr lang="en-US"/>
        </a:p>
      </dgm:t>
    </dgm:pt>
    <dgm:pt modelId="{FE6E54E2-0128-9842-AD96-A205696B34B4}" type="sibTrans" cxnId="{A770A6CF-5CC2-0049-A5FE-59AACB06B56F}">
      <dgm:prSet/>
      <dgm:spPr/>
      <dgm:t>
        <a:bodyPr/>
        <a:lstStyle/>
        <a:p>
          <a:endParaRPr lang="en-US"/>
        </a:p>
      </dgm:t>
    </dgm:pt>
    <dgm:pt modelId="{B40C9844-6077-9E4A-8D1D-F63B0FFF7978}">
      <dgm:prSet phldrT="[Text]" custT="1"/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Haar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Feature (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Reconhecimento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de 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padrões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)</a:t>
          </a:r>
        </a:p>
      </dgm:t>
    </dgm:pt>
    <dgm:pt modelId="{E5376EA3-991D-0445-BA4D-B062D33A47F3}" type="parTrans" cxnId="{420CB4DD-0E64-4C4A-97E9-85C416276831}">
      <dgm:prSet/>
      <dgm:spPr/>
      <dgm:t>
        <a:bodyPr/>
        <a:lstStyle/>
        <a:p>
          <a:endParaRPr lang="en-US"/>
        </a:p>
      </dgm:t>
    </dgm:pt>
    <dgm:pt modelId="{E9E47058-4184-DA49-98A2-F39F326B3FD4}" type="sibTrans" cxnId="{420CB4DD-0E64-4C4A-97E9-85C416276831}">
      <dgm:prSet/>
      <dgm:spPr/>
      <dgm:t>
        <a:bodyPr/>
        <a:lstStyle/>
        <a:p>
          <a:endParaRPr lang="en-US"/>
        </a:p>
      </dgm:t>
    </dgm:pt>
    <dgm:pt modelId="{A86E5AF8-A5B0-F04B-9A69-E6791969F8F5}">
      <dgm:prSet phldrT="[Text]" custT="1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Processamento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de imagens</a:t>
          </a:r>
        </a:p>
      </dgm:t>
    </dgm:pt>
    <dgm:pt modelId="{649609B2-7162-B449-AF17-D1E093355935}" type="parTrans" cxnId="{FDA29E61-FC87-AC4D-9794-D8536D63F38A}">
      <dgm:prSet/>
      <dgm:spPr/>
      <dgm:t>
        <a:bodyPr/>
        <a:lstStyle/>
        <a:p>
          <a:endParaRPr lang="en-US"/>
        </a:p>
      </dgm:t>
    </dgm:pt>
    <dgm:pt modelId="{AFF211C1-B617-D046-920A-B1E160AEE0CC}" type="sibTrans" cxnId="{FDA29E61-FC87-AC4D-9794-D8536D63F38A}">
      <dgm:prSet/>
      <dgm:spPr/>
      <dgm:t>
        <a:bodyPr/>
        <a:lstStyle/>
        <a:p>
          <a:endParaRPr lang="en-US"/>
        </a:p>
      </dgm:t>
    </dgm:pt>
    <dgm:pt modelId="{72D55611-34BC-F442-9C1B-74E0ECAF544E}">
      <dgm:prSet phldrT="[Text]" custT="1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24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C5750E37-CEAB-9242-9310-AE7791F0EEF1}" type="parTrans" cxnId="{00AD0B36-41ED-D64E-AFC8-997C359371DD}">
      <dgm:prSet/>
      <dgm:spPr/>
      <dgm:t>
        <a:bodyPr/>
        <a:lstStyle/>
        <a:p>
          <a:endParaRPr lang="en-US"/>
        </a:p>
      </dgm:t>
    </dgm:pt>
    <dgm:pt modelId="{29ACABBC-EAC4-DC49-8993-5967F04CA657}" type="sibTrans" cxnId="{00AD0B36-41ED-D64E-AFC8-997C359371DD}">
      <dgm:prSet/>
      <dgm:spPr/>
      <dgm:t>
        <a:bodyPr/>
        <a:lstStyle/>
        <a:p>
          <a:endParaRPr lang="en-US"/>
        </a:p>
      </dgm:t>
    </dgm:pt>
    <dgm:pt modelId="{4B484B59-9D3C-6548-8255-EF8503FCCC67}" type="pres">
      <dgm:prSet presAssocID="{C32F414C-1C35-EF40-B332-9BC6A5C37A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912BAE-D727-EB4C-8F0A-926F5B6A94FB}" type="pres">
      <dgm:prSet presAssocID="{A86E5AF8-A5B0-F04B-9A69-E6791969F8F5}" presName="hierRoot1" presStyleCnt="0"/>
      <dgm:spPr/>
    </dgm:pt>
    <dgm:pt modelId="{DA2E72E9-1453-E949-A025-A9FEFF0D6A1C}" type="pres">
      <dgm:prSet presAssocID="{A86E5AF8-A5B0-F04B-9A69-E6791969F8F5}" presName="composite" presStyleCnt="0"/>
      <dgm:spPr/>
    </dgm:pt>
    <dgm:pt modelId="{FAFF14AE-1B9C-924D-ABEC-97BC756B0A82}" type="pres">
      <dgm:prSet presAssocID="{A86E5AF8-A5B0-F04B-9A69-E6791969F8F5}" presName="background" presStyleLbl="node0" presStyleIdx="0" presStyleCnt="1"/>
      <dgm:spPr/>
    </dgm:pt>
    <dgm:pt modelId="{7BC8730A-E026-B141-97DB-A377150C1873}" type="pres">
      <dgm:prSet presAssocID="{A86E5AF8-A5B0-F04B-9A69-E6791969F8F5}" presName="text" presStyleLbl="fgAcc0" presStyleIdx="0" presStyleCnt="1">
        <dgm:presLayoutVars>
          <dgm:chPref val="3"/>
        </dgm:presLayoutVars>
      </dgm:prSet>
      <dgm:spPr/>
    </dgm:pt>
    <dgm:pt modelId="{38AEF6D0-547E-3242-B583-67DD33CC5286}" type="pres">
      <dgm:prSet presAssocID="{A86E5AF8-A5B0-F04B-9A69-E6791969F8F5}" presName="hierChild2" presStyleCnt="0"/>
      <dgm:spPr/>
    </dgm:pt>
    <dgm:pt modelId="{2F4BEE07-5A21-CF40-B780-C6EA026684A7}" type="pres">
      <dgm:prSet presAssocID="{C5750E37-CEAB-9242-9310-AE7791F0EEF1}" presName="Name10" presStyleLbl="parChTrans1D2" presStyleIdx="0" presStyleCnt="2"/>
      <dgm:spPr/>
    </dgm:pt>
    <dgm:pt modelId="{F319BDC8-9605-7947-BCF4-74833941F77E}" type="pres">
      <dgm:prSet presAssocID="{72D55611-34BC-F442-9C1B-74E0ECAF544E}" presName="hierRoot2" presStyleCnt="0"/>
      <dgm:spPr/>
    </dgm:pt>
    <dgm:pt modelId="{6C99A209-28F9-7A48-8B01-45FBF485EE03}" type="pres">
      <dgm:prSet presAssocID="{72D55611-34BC-F442-9C1B-74E0ECAF544E}" presName="composite2" presStyleCnt="0"/>
      <dgm:spPr/>
    </dgm:pt>
    <dgm:pt modelId="{D99F767C-66EE-364E-9732-D3B6082BC1A2}" type="pres">
      <dgm:prSet presAssocID="{72D55611-34BC-F442-9C1B-74E0ECAF544E}" presName="background2" presStyleLbl="node2" presStyleIdx="0" presStyleCnt="2"/>
      <dgm:spPr/>
    </dgm:pt>
    <dgm:pt modelId="{5337E05D-143D-EE4B-9D1A-F2A69D43A9B6}" type="pres">
      <dgm:prSet presAssocID="{72D55611-34BC-F442-9C1B-74E0ECAF544E}" presName="text2" presStyleLbl="fgAcc2" presStyleIdx="0" presStyleCnt="2">
        <dgm:presLayoutVars>
          <dgm:chPref val="3"/>
        </dgm:presLayoutVars>
      </dgm:prSet>
      <dgm:spPr/>
    </dgm:pt>
    <dgm:pt modelId="{D44305AE-594F-744C-8783-B0D98CA613C1}" type="pres">
      <dgm:prSet presAssocID="{72D55611-34BC-F442-9C1B-74E0ECAF544E}" presName="hierChild3" presStyleCnt="0"/>
      <dgm:spPr/>
    </dgm:pt>
    <dgm:pt modelId="{A453B264-0689-454C-B9FA-043C7D1A3BDC}" type="pres">
      <dgm:prSet presAssocID="{4BB52ACA-2AC0-E549-AA4C-83ABFD234F37}" presName="Name10" presStyleLbl="parChTrans1D2" presStyleIdx="1" presStyleCnt="2"/>
      <dgm:spPr/>
    </dgm:pt>
    <dgm:pt modelId="{E0EB8866-A70F-4E48-9641-457EFFF97948}" type="pres">
      <dgm:prSet presAssocID="{F4942D8C-101A-C541-8C18-781224949147}" presName="hierRoot2" presStyleCnt="0"/>
      <dgm:spPr/>
    </dgm:pt>
    <dgm:pt modelId="{4D24FD9B-FAC8-9547-95DF-B3742463ACA0}" type="pres">
      <dgm:prSet presAssocID="{F4942D8C-101A-C541-8C18-781224949147}" presName="composite2" presStyleCnt="0"/>
      <dgm:spPr/>
    </dgm:pt>
    <dgm:pt modelId="{80111F4F-F070-BE45-BD2A-3DEEB9B86375}" type="pres">
      <dgm:prSet presAssocID="{F4942D8C-101A-C541-8C18-781224949147}" presName="background2" presStyleLbl="node2" presStyleIdx="1" presStyleCnt="2"/>
      <dgm:spPr/>
    </dgm:pt>
    <dgm:pt modelId="{7195C774-F0FC-B14C-9D26-EB56584C1C3C}" type="pres">
      <dgm:prSet presAssocID="{F4942D8C-101A-C541-8C18-781224949147}" presName="text2" presStyleLbl="fgAcc2" presStyleIdx="1" presStyleCnt="2">
        <dgm:presLayoutVars>
          <dgm:chPref val="3"/>
        </dgm:presLayoutVars>
      </dgm:prSet>
      <dgm:spPr/>
    </dgm:pt>
    <dgm:pt modelId="{B852866B-0140-CB41-B3EF-E369184FD9C2}" type="pres">
      <dgm:prSet presAssocID="{F4942D8C-101A-C541-8C18-781224949147}" presName="hierChild3" presStyleCnt="0"/>
      <dgm:spPr/>
    </dgm:pt>
    <dgm:pt modelId="{AA5AF7F9-114A-004A-BE02-BE8F7515097D}" type="pres">
      <dgm:prSet presAssocID="{E5376EA3-991D-0445-BA4D-B062D33A47F3}" presName="Name17" presStyleLbl="parChTrans1D3" presStyleIdx="0" presStyleCnt="1"/>
      <dgm:spPr/>
    </dgm:pt>
    <dgm:pt modelId="{09C7476A-5E1D-5C4C-AB44-88276D984956}" type="pres">
      <dgm:prSet presAssocID="{B40C9844-6077-9E4A-8D1D-F63B0FFF7978}" presName="hierRoot3" presStyleCnt="0"/>
      <dgm:spPr/>
    </dgm:pt>
    <dgm:pt modelId="{3EF1E3AC-FBA0-2A4F-9DF3-A2CF111DA83C}" type="pres">
      <dgm:prSet presAssocID="{B40C9844-6077-9E4A-8D1D-F63B0FFF7978}" presName="composite3" presStyleCnt="0"/>
      <dgm:spPr/>
    </dgm:pt>
    <dgm:pt modelId="{3876A17C-1924-C644-AC85-64F678D22A24}" type="pres">
      <dgm:prSet presAssocID="{B40C9844-6077-9E4A-8D1D-F63B0FFF7978}" presName="background3" presStyleLbl="node3" presStyleIdx="0" presStyleCnt="1"/>
      <dgm:spPr/>
    </dgm:pt>
    <dgm:pt modelId="{3795AD50-2985-394A-8E76-38F05112F58F}" type="pres">
      <dgm:prSet presAssocID="{B40C9844-6077-9E4A-8D1D-F63B0FFF7978}" presName="text3" presStyleLbl="fgAcc3" presStyleIdx="0" presStyleCnt="1">
        <dgm:presLayoutVars>
          <dgm:chPref val="3"/>
        </dgm:presLayoutVars>
      </dgm:prSet>
      <dgm:spPr/>
    </dgm:pt>
    <dgm:pt modelId="{2B2978BD-32B0-5A43-BF2B-068325C8183E}" type="pres">
      <dgm:prSet presAssocID="{B40C9844-6077-9E4A-8D1D-F63B0FFF7978}" presName="hierChild4" presStyleCnt="0"/>
      <dgm:spPr/>
    </dgm:pt>
  </dgm:ptLst>
  <dgm:cxnLst>
    <dgm:cxn modelId="{F25A126E-8ACA-6E4B-A78C-4D4018244508}" type="presOf" srcId="{C32F414C-1C35-EF40-B332-9BC6A5C37A57}" destId="{4B484B59-9D3C-6548-8255-EF8503FCCC67}" srcOrd="0" destOrd="0" presId="urn:microsoft.com/office/officeart/2005/8/layout/hierarchy1"/>
    <dgm:cxn modelId="{55879840-A65E-974B-A5FD-EBAADA119D61}" type="presOf" srcId="{C5750E37-CEAB-9242-9310-AE7791F0EEF1}" destId="{2F4BEE07-5A21-CF40-B780-C6EA026684A7}" srcOrd="0" destOrd="0" presId="urn:microsoft.com/office/officeart/2005/8/layout/hierarchy1"/>
    <dgm:cxn modelId="{AF258F2D-6CF9-2243-9544-DE36665BE88A}" type="presOf" srcId="{B40C9844-6077-9E4A-8D1D-F63B0FFF7978}" destId="{3795AD50-2985-394A-8E76-38F05112F58F}" srcOrd="0" destOrd="0" presId="urn:microsoft.com/office/officeart/2005/8/layout/hierarchy1"/>
    <dgm:cxn modelId="{A770A6CF-5CC2-0049-A5FE-59AACB06B56F}" srcId="{A86E5AF8-A5B0-F04B-9A69-E6791969F8F5}" destId="{F4942D8C-101A-C541-8C18-781224949147}" srcOrd="1" destOrd="0" parTransId="{4BB52ACA-2AC0-E549-AA4C-83ABFD234F37}" sibTransId="{FE6E54E2-0128-9842-AD96-A205696B34B4}"/>
    <dgm:cxn modelId="{9A9044A7-2B19-7543-84FE-1130780D43BE}" type="presOf" srcId="{E5376EA3-991D-0445-BA4D-B062D33A47F3}" destId="{AA5AF7F9-114A-004A-BE02-BE8F7515097D}" srcOrd="0" destOrd="0" presId="urn:microsoft.com/office/officeart/2005/8/layout/hierarchy1"/>
    <dgm:cxn modelId="{007ACAC5-FFF1-2C4E-ADB7-3AFF07E392B0}" type="presOf" srcId="{A86E5AF8-A5B0-F04B-9A69-E6791969F8F5}" destId="{7BC8730A-E026-B141-97DB-A377150C1873}" srcOrd="0" destOrd="0" presId="urn:microsoft.com/office/officeart/2005/8/layout/hierarchy1"/>
    <dgm:cxn modelId="{420CB4DD-0E64-4C4A-97E9-85C416276831}" srcId="{F4942D8C-101A-C541-8C18-781224949147}" destId="{B40C9844-6077-9E4A-8D1D-F63B0FFF7978}" srcOrd="0" destOrd="0" parTransId="{E5376EA3-991D-0445-BA4D-B062D33A47F3}" sibTransId="{E9E47058-4184-DA49-98A2-F39F326B3FD4}"/>
    <dgm:cxn modelId="{07BAA3B6-D469-BD44-BE5E-D31501B2AF9D}" type="presOf" srcId="{4BB52ACA-2AC0-E549-AA4C-83ABFD234F37}" destId="{A453B264-0689-454C-B9FA-043C7D1A3BDC}" srcOrd="0" destOrd="0" presId="urn:microsoft.com/office/officeart/2005/8/layout/hierarchy1"/>
    <dgm:cxn modelId="{76BE36C0-D18D-254C-86C7-1640D4010944}" type="presOf" srcId="{F4942D8C-101A-C541-8C18-781224949147}" destId="{7195C774-F0FC-B14C-9D26-EB56584C1C3C}" srcOrd="0" destOrd="0" presId="urn:microsoft.com/office/officeart/2005/8/layout/hierarchy1"/>
    <dgm:cxn modelId="{9F6B5AF2-777F-524B-8C96-59E61F6E3246}" type="presOf" srcId="{72D55611-34BC-F442-9C1B-74E0ECAF544E}" destId="{5337E05D-143D-EE4B-9D1A-F2A69D43A9B6}" srcOrd="0" destOrd="0" presId="urn:microsoft.com/office/officeart/2005/8/layout/hierarchy1"/>
    <dgm:cxn modelId="{00AD0B36-41ED-D64E-AFC8-997C359371DD}" srcId="{A86E5AF8-A5B0-F04B-9A69-E6791969F8F5}" destId="{72D55611-34BC-F442-9C1B-74E0ECAF544E}" srcOrd="0" destOrd="0" parTransId="{C5750E37-CEAB-9242-9310-AE7791F0EEF1}" sibTransId="{29ACABBC-EAC4-DC49-8993-5967F04CA657}"/>
    <dgm:cxn modelId="{FDA29E61-FC87-AC4D-9794-D8536D63F38A}" srcId="{C32F414C-1C35-EF40-B332-9BC6A5C37A57}" destId="{A86E5AF8-A5B0-F04B-9A69-E6791969F8F5}" srcOrd="0" destOrd="0" parTransId="{649609B2-7162-B449-AF17-D1E093355935}" sibTransId="{AFF211C1-B617-D046-920A-B1E160AEE0CC}"/>
    <dgm:cxn modelId="{9AED2B56-9A90-9342-AFFF-939D7A140034}" type="presParOf" srcId="{4B484B59-9D3C-6548-8255-EF8503FCCC67}" destId="{CD912BAE-D727-EB4C-8F0A-926F5B6A94FB}" srcOrd="0" destOrd="0" presId="urn:microsoft.com/office/officeart/2005/8/layout/hierarchy1"/>
    <dgm:cxn modelId="{4286309B-BF46-8F49-A87C-7C3FFBC89DF9}" type="presParOf" srcId="{CD912BAE-D727-EB4C-8F0A-926F5B6A94FB}" destId="{DA2E72E9-1453-E949-A025-A9FEFF0D6A1C}" srcOrd="0" destOrd="0" presId="urn:microsoft.com/office/officeart/2005/8/layout/hierarchy1"/>
    <dgm:cxn modelId="{F6577D92-D69A-BF4D-8431-EF22CD50581B}" type="presParOf" srcId="{DA2E72E9-1453-E949-A025-A9FEFF0D6A1C}" destId="{FAFF14AE-1B9C-924D-ABEC-97BC756B0A82}" srcOrd="0" destOrd="0" presId="urn:microsoft.com/office/officeart/2005/8/layout/hierarchy1"/>
    <dgm:cxn modelId="{1730074D-3817-CD4B-A7E1-8E113A5DCD2C}" type="presParOf" srcId="{DA2E72E9-1453-E949-A025-A9FEFF0D6A1C}" destId="{7BC8730A-E026-B141-97DB-A377150C1873}" srcOrd="1" destOrd="0" presId="urn:microsoft.com/office/officeart/2005/8/layout/hierarchy1"/>
    <dgm:cxn modelId="{CF74F6E4-14E0-C14C-9E78-25AA2CBACAA1}" type="presParOf" srcId="{CD912BAE-D727-EB4C-8F0A-926F5B6A94FB}" destId="{38AEF6D0-547E-3242-B583-67DD33CC5286}" srcOrd="1" destOrd="0" presId="urn:microsoft.com/office/officeart/2005/8/layout/hierarchy1"/>
    <dgm:cxn modelId="{CA221A14-AEE8-614B-8862-04B35C04F222}" type="presParOf" srcId="{38AEF6D0-547E-3242-B583-67DD33CC5286}" destId="{2F4BEE07-5A21-CF40-B780-C6EA026684A7}" srcOrd="0" destOrd="0" presId="urn:microsoft.com/office/officeart/2005/8/layout/hierarchy1"/>
    <dgm:cxn modelId="{5CE82E98-73AC-4F42-974A-99DC95D37F43}" type="presParOf" srcId="{38AEF6D0-547E-3242-B583-67DD33CC5286}" destId="{F319BDC8-9605-7947-BCF4-74833941F77E}" srcOrd="1" destOrd="0" presId="urn:microsoft.com/office/officeart/2005/8/layout/hierarchy1"/>
    <dgm:cxn modelId="{457B597B-8F9F-AB4D-A845-AE891BEF4D52}" type="presParOf" srcId="{F319BDC8-9605-7947-BCF4-74833941F77E}" destId="{6C99A209-28F9-7A48-8B01-45FBF485EE03}" srcOrd="0" destOrd="0" presId="urn:microsoft.com/office/officeart/2005/8/layout/hierarchy1"/>
    <dgm:cxn modelId="{BB465605-7A67-9041-8319-05F4B698D689}" type="presParOf" srcId="{6C99A209-28F9-7A48-8B01-45FBF485EE03}" destId="{D99F767C-66EE-364E-9732-D3B6082BC1A2}" srcOrd="0" destOrd="0" presId="urn:microsoft.com/office/officeart/2005/8/layout/hierarchy1"/>
    <dgm:cxn modelId="{6BDEEEB0-82B2-CB4F-AA71-96EAD4A16DF6}" type="presParOf" srcId="{6C99A209-28F9-7A48-8B01-45FBF485EE03}" destId="{5337E05D-143D-EE4B-9D1A-F2A69D43A9B6}" srcOrd="1" destOrd="0" presId="urn:microsoft.com/office/officeart/2005/8/layout/hierarchy1"/>
    <dgm:cxn modelId="{FFD50D8A-0924-764D-951C-F1ED4801D6BF}" type="presParOf" srcId="{F319BDC8-9605-7947-BCF4-74833941F77E}" destId="{D44305AE-594F-744C-8783-B0D98CA613C1}" srcOrd="1" destOrd="0" presId="urn:microsoft.com/office/officeart/2005/8/layout/hierarchy1"/>
    <dgm:cxn modelId="{C290FF20-F0A9-4745-87DC-9F77047F8E06}" type="presParOf" srcId="{38AEF6D0-547E-3242-B583-67DD33CC5286}" destId="{A453B264-0689-454C-B9FA-043C7D1A3BDC}" srcOrd="2" destOrd="0" presId="urn:microsoft.com/office/officeart/2005/8/layout/hierarchy1"/>
    <dgm:cxn modelId="{366410D6-91B5-9E44-AFBD-18F938290839}" type="presParOf" srcId="{38AEF6D0-547E-3242-B583-67DD33CC5286}" destId="{E0EB8866-A70F-4E48-9641-457EFFF97948}" srcOrd="3" destOrd="0" presId="urn:microsoft.com/office/officeart/2005/8/layout/hierarchy1"/>
    <dgm:cxn modelId="{425DFB24-8B2B-BF48-972B-4EA25AF4BFA4}" type="presParOf" srcId="{E0EB8866-A70F-4E48-9641-457EFFF97948}" destId="{4D24FD9B-FAC8-9547-95DF-B3742463ACA0}" srcOrd="0" destOrd="0" presId="urn:microsoft.com/office/officeart/2005/8/layout/hierarchy1"/>
    <dgm:cxn modelId="{011E4C33-40E5-AA4D-8C47-6DC39D7A3560}" type="presParOf" srcId="{4D24FD9B-FAC8-9547-95DF-B3742463ACA0}" destId="{80111F4F-F070-BE45-BD2A-3DEEB9B86375}" srcOrd="0" destOrd="0" presId="urn:microsoft.com/office/officeart/2005/8/layout/hierarchy1"/>
    <dgm:cxn modelId="{4030AB7A-8F2C-9C4F-B3FD-4DFDD75CB6E7}" type="presParOf" srcId="{4D24FD9B-FAC8-9547-95DF-B3742463ACA0}" destId="{7195C774-F0FC-B14C-9D26-EB56584C1C3C}" srcOrd="1" destOrd="0" presId="urn:microsoft.com/office/officeart/2005/8/layout/hierarchy1"/>
    <dgm:cxn modelId="{966CBB24-56CD-4440-99A6-FE762172C817}" type="presParOf" srcId="{E0EB8866-A70F-4E48-9641-457EFFF97948}" destId="{B852866B-0140-CB41-B3EF-E369184FD9C2}" srcOrd="1" destOrd="0" presId="urn:microsoft.com/office/officeart/2005/8/layout/hierarchy1"/>
    <dgm:cxn modelId="{8046D872-F0B3-9A46-BBA6-B6DF15775244}" type="presParOf" srcId="{B852866B-0140-CB41-B3EF-E369184FD9C2}" destId="{AA5AF7F9-114A-004A-BE02-BE8F7515097D}" srcOrd="0" destOrd="0" presId="urn:microsoft.com/office/officeart/2005/8/layout/hierarchy1"/>
    <dgm:cxn modelId="{78ADB722-FBC4-E54E-B842-14DD021FB0FF}" type="presParOf" srcId="{B852866B-0140-CB41-B3EF-E369184FD9C2}" destId="{09C7476A-5E1D-5C4C-AB44-88276D984956}" srcOrd="1" destOrd="0" presId="urn:microsoft.com/office/officeart/2005/8/layout/hierarchy1"/>
    <dgm:cxn modelId="{D6DD2B50-2239-BC48-B8B3-77149D7AD5DE}" type="presParOf" srcId="{09C7476A-5E1D-5C4C-AB44-88276D984956}" destId="{3EF1E3AC-FBA0-2A4F-9DF3-A2CF111DA83C}" srcOrd="0" destOrd="0" presId="urn:microsoft.com/office/officeart/2005/8/layout/hierarchy1"/>
    <dgm:cxn modelId="{1AFB7569-79CB-DE4C-95D4-65AEB59200EA}" type="presParOf" srcId="{3EF1E3AC-FBA0-2A4F-9DF3-A2CF111DA83C}" destId="{3876A17C-1924-C644-AC85-64F678D22A24}" srcOrd="0" destOrd="0" presId="urn:microsoft.com/office/officeart/2005/8/layout/hierarchy1"/>
    <dgm:cxn modelId="{CEAB28E2-99F9-014A-A4C2-FCBDD8499F36}" type="presParOf" srcId="{3EF1E3AC-FBA0-2A4F-9DF3-A2CF111DA83C}" destId="{3795AD50-2985-394A-8E76-38F05112F58F}" srcOrd="1" destOrd="0" presId="urn:microsoft.com/office/officeart/2005/8/layout/hierarchy1"/>
    <dgm:cxn modelId="{E911DAD9-FC25-A144-888F-AB642015398A}" type="presParOf" srcId="{09C7476A-5E1D-5C4C-AB44-88276D984956}" destId="{2B2978BD-32B0-5A43-BF2B-068325C818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58C5F-039E-5F4F-BBBA-FC1AFE6F2643}">
      <dsp:nvSpPr>
        <dsp:cNvPr id="0" name=""/>
        <dsp:cNvSpPr/>
      </dsp:nvSpPr>
      <dsp:spPr>
        <a:xfrm>
          <a:off x="1223553" y="0"/>
          <a:ext cx="2312125" cy="128451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solidFill>
                <a:schemeClr val="bg1">
                  <a:lumMod val="75000"/>
                  <a:lumOff val="25000"/>
                </a:schemeClr>
              </a:solidFill>
            </a:rPr>
            <a:t>Contras</a:t>
          </a:r>
        </a:p>
      </dsp:txBody>
      <dsp:txXfrm>
        <a:off x="1261175" y="37622"/>
        <a:ext cx="2236881" cy="1209270"/>
      </dsp:txXfrm>
    </dsp:sp>
    <dsp:sp modelId="{99B6967A-7D0D-0D44-B0D1-AAF31DD50AFC}">
      <dsp:nvSpPr>
        <dsp:cNvPr id="0" name=""/>
        <dsp:cNvSpPr/>
      </dsp:nvSpPr>
      <dsp:spPr>
        <a:xfrm>
          <a:off x="4563290" y="0"/>
          <a:ext cx="2312125" cy="128451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 err="1">
              <a:solidFill>
                <a:schemeClr val="bg1">
                  <a:lumMod val="75000"/>
                  <a:lumOff val="25000"/>
                </a:schemeClr>
              </a:solidFill>
            </a:rPr>
            <a:t>Prós</a:t>
          </a:r>
          <a:endParaRPr lang="en-US" sz="4700" kern="1200" dirty="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4600912" y="37622"/>
        <a:ext cx="2236881" cy="1209270"/>
      </dsp:txXfrm>
    </dsp:sp>
    <dsp:sp modelId="{4F825E00-1983-A241-ACDB-28E952F86725}">
      <dsp:nvSpPr>
        <dsp:cNvPr id="0" name=""/>
        <dsp:cNvSpPr/>
      </dsp:nvSpPr>
      <dsp:spPr>
        <a:xfrm>
          <a:off x="3567792" y="5459186"/>
          <a:ext cx="963385" cy="963385"/>
        </a:xfrm>
        <a:prstGeom prst="triangle">
          <a:avLst/>
        </a:prstGeom>
        <a:solidFill>
          <a:schemeClr val="bg1">
            <a:lumMod val="65000"/>
            <a:lumOff val="35000"/>
            <a:alpha val="90000"/>
          </a:schemeClr>
        </a:solidFill>
        <a:ln w="635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E06C4-A45D-7E4D-AC3D-1483C5D01E17}">
      <dsp:nvSpPr>
        <dsp:cNvPr id="0" name=""/>
        <dsp:cNvSpPr/>
      </dsp:nvSpPr>
      <dsp:spPr>
        <a:xfrm rot="240000">
          <a:off x="1267928" y="5054020"/>
          <a:ext cx="5563112" cy="389010"/>
        </a:xfrm>
        <a:prstGeom prst="rect">
          <a:avLst/>
        </a:prstGeom>
        <a:solidFill>
          <a:schemeClr val="bg1">
            <a:lumMod val="65000"/>
            <a:lumOff val="35000"/>
            <a:alpha val="90000"/>
          </a:schemeClr>
        </a:solidFill>
        <a:ln w="635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2BBB8-4B06-7D46-8501-447E14B4D41C}">
      <dsp:nvSpPr>
        <dsp:cNvPr id="0" name=""/>
        <dsp:cNvSpPr/>
      </dsp:nvSpPr>
      <dsp:spPr>
        <a:xfrm rot="240000">
          <a:off x="4630081" y="4035459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Alta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precisão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(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Erros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&lt;  9%)</a:t>
          </a:r>
        </a:p>
      </dsp:txBody>
      <dsp:txXfrm>
        <a:off x="4682550" y="4087928"/>
        <a:ext cx="2202057" cy="969886"/>
      </dsp:txXfrm>
    </dsp:sp>
    <dsp:sp modelId="{5A67A1E1-D0D9-7B47-86FD-010D711CA45B}">
      <dsp:nvSpPr>
        <dsp:cNvPr id="0" name=""/>
        <dsp:cNvSpPr/>
      </dsp:nvSpPr>
      <dsp:spPr>
        <a:xfrm rot="240000">
          <a:off x="4713575" y="2879396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Solução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genérica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e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aplicãvel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766044" y="2931865"/>
        <a:ext cx="2202057" cy="969886"/>
      </dsp:txXfrm>
    </dsp:sp>
    <dsp:sp modelId="{C568AA73-93B5-2E4B-85C3-46CCE4A44EAB}">
      <dsp:nvSpPr>
        <dsp:cNvPr id="0" name=""/>
        <dsp:cNvSpPr/>
      </dsp:nvSpPr>
      <dsp:spPr>
        <a:xfrm rot="240000">
          <a:off x="4797068" y="1749023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Resolução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ajustável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849537" y="1801492"/>
        <a:ext cx="2202057" cy="969886"/>
      </dsp:txXfrm>
    </dsp:sp>
    <dsp:sp modelId="{824F2FFE-CB1B-FD45-BCFE-DA1BE8948B32}">
      <dsp:nvSpPr>
        <dsp:cNvPr id="0" name=""/>
        <dsp:cNvSpPr/>
      </dsp:nvSpPr>
      <dsp:spPr>
        <a:xfrm rot="240000">
          <a:off x="1322457" y="3804246"/>
          <a:ext cx="2306995" cy="1074824"/>
        </a:xfrm>
        <a:prstGeom prst="roundRect">
          <a:avLst/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Aquisição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dados</a:t>
          </a:r>
        </a:p>
      </dsp:txBody>
      <dsp:txXfrm>
        <a:off x="1374926" y="3856715"/>
        <a:ext cx="2202057" cy="969886"/>
      </dsp:txXfrm>
    </dsp:sp>
    <dsp:sp modelId="{9FB7DE38-FBB9-8946-837C-60A01A9DD623}">
      <dsp:nvSpPr>
        <dsp:cNvPr id="0" name=""/>
        <dsp:cNvSpPr/>
      </dsp:nvSpPr>
      <dsp:spPr>
        <a:xfrm rot="240000">
          <a:off x="1405950" y="2648183"/>
          <a:ext cx="2306995" cy="1074824"/>
        </a:xfrm>
        <a:prstGeom prst="roundRect">
          <a:avLst/>
        </a:prstGeom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Elevado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esforço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458419" y="2700652"/>
        <a:ext cx="2202057" cy="969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54D66-7479-2040-ACCC-51479A5C837E}">
      <dsp:nvSpPr>
        <dsp:cNvPr id="0" name=""/>
        <dsp:cNvSpPr/>
      </dsp:nvSpPr>
      <dsp:spPr>
        <a:xfrm>
          <a:off x="985" y="290221"/>
          <a:ext cx="3588989" cy="17944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ICA</a:t>
          </a:r>
        </a:p>
      </dsp:txBody>
      <dsp:txXfrm>
        <a:off x="53544" y="342780"/>
        <a:ext cx="3483871" cy="1689376"/>
      </dsp:txXfrm>
    </dsp:sp>
    <dsp:sp modelId="{1FF0CE68-AC0C-3E4F-AF4F-B9D5B06900C8}">
      <dsp:nvSpPr>
        <dsp:cNvPr id="0" name=""/>
        <dsp:cNvSpPr/>
      </dsp:nvSpPr>
      <dsp:spPr>
        <a:xfrm>
          <a:off x="359884" y="2084716"/>
          <a:ext cx="358898" cy="134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5871"/>
              </a:lnTo>
              <a:lnTo>
                <a:pt x="358898" y="1345871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>
          <a:glow rad="25400">
            <a:schemeClr val="accent1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CDD70-ECD8-5942-BDD0-29C7142DFA29}">
      <dsp:nvSpPr>
        <dsp:cNvPr id="0" name=""/>
        <dsp:cNvSpPr/>
      </dsp:nvSpPr>
      <dsp:spPr>
        <a:xfrm>
          <a:off x="718783" y="2533340"/>
          <a:ext cx="2871191" cy="17944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Genérico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771342" y="2585899"/>
        <a:ext cx="2766073" cy="1689376"/>
      </dsp:txXfrm>
    </dsp:sp>
    <dsp:sp modelId="{3580BDD7-D0F8-5F40-89D6-FC3E75ECD5BD}">
      <dsp:nvSpPr>
        <dsp:cNvPr id="0" name=""/>
        <dsp:cNvSpPr/>
      </dsp:nvSpPr>
      <dsp:spPr>
        <a:xfrm>
          <a:off x="359884" y="2084716"/>
          <a:ext cx="358898" cy="3588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8989"/>
              </a:lnTo>
              <a:lnTo>
                <a:pt x="358898" y="3588989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>
          <a:glow rad="25400">
            <a:schemeClr val="accent1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BC201-D1E3-DA4A-8149-27F574542398}">
      <dsp:nvSpPr>
        <dsp:cNvPr id="0" name=""/>
        <dsp:cNvSpPr/>
      </dsp:nvSpPr>
      <dsp:spPr>
        <a:xfrm>
          <a:off x="718783" y="4776458"/>
          <a:ext cx="2871191" cy="17944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Ruídos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Controláveis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771342" y="4829017"/>
        <a:ext cx="2766073" cy="1689376"/>
      </dsp:txXfrm>
    </dsp:sp>
    <dsp:sp modelId="{2F91CB79-3C10-0F43-9A4C-6B4058D3F8DD}">
      <dsp:nvSpPr>
        <dsp:cNvPr id="0" name=""/>
        <dsp:cNvSpPr/>
      </dsp:nvSpPr>
      <dsp:spPr>
        <a:xfrm>
          <a:off x="4487222" y="290221"/>
          <a:ext cx="3588989" cy="17944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Previsão</a:t>
          </a:r>
          <a:endParaRPr lang="en-US" sz="6500" kern="1200" dirty="0"/>
        </a:p>
      </dsp:txBody>
      <dsp:txXfrm>
        <a:off x="4539781" y="342780"/>
        <a:ext cx="3483871" cy="1689376"/>
      </dsp:txXfrm>
    </dsp:sp>
    <dsp:sp modelId="{10B225DA-00EC-244B-A240-1C09F8C35FD5}">
      <dsp:nvSpPr>
        <dsp:cNvPr id="0" name=""/>
        <dsp:cNvSpPr/>
      </dsp:nvSpPr>
      <dsp:spPr>
        <a:xfrm>
          <a:off x="4846121" y="2084716"/>
          <a:ext cx="358898" cy="134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5871"/>
              </a:lnTo>
              <a:lnTo>
                <a:pt x="358898" y="1345871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>
          <a:glow rad="25400">
            <a:schemeClr val="accent6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CF7CC-08F7-0644-9C56-75DB29A81073}">
      <dsp:nvSpPr>
        <dsp:cNvPr id="0" name=""/>
        <dsp:cNvSpPr/>
      </dsp:nvSpPr>
      <dsp:spPr>
        <a:xfrm>
          <a:off x="5205020" y="2533340"/>
          <a:ext cx="2871191" cy="17944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Baseada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em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257579" y="2585899"/>
        <a:ext cx="2766073" cy="1689376"/>
      </dsp:txXfrm>
    </dsp:sp>
    <dsp:sp modelId="{4846CCDE-7A8A-9B46-BD4C-5B2845D525D5}">
      <dsp:nvSpPr>
        <dsp:cNvPr id="0" name=""/>
        <dsp:cNvSpPr/>
      </dsp:nvSpPr>
      <dsp:spPr>
        <a:xfrm>
          <a:off x="4846121" y="2084716"/>
          <a:ext cx="358898" cy="3588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8989"/>
              </a:lnTo>
              <a:lnTo>
                <a:pt x="358898" y="3588989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>
          <a:glow rad="25400">
            <a:schemeClr val="accent6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BB014-3857-D047-BA72-3D00EB374C43}">
      <dsp:nvSpPr>
        <dsp:cNvPr id="0" name=""/>
        <dsp:cNvSpPr/>
      </dsp:nvSpPr>
      <dsp:spPr>
        <a:xfrm>
          <a:off x="5205020" y="4776458"/>
          <a:ext cx="2871191" cy="17944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Considera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elementos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próximos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257579" y="4829017"/>
        <a:ext cx="2766073" cy="1689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AF7F9-114A-004A-BE02-BE8F7515097D}">
      <dsp:nvSpPr>
        <dsp:cNvPr id="0" name=""/>
        <dsp:cNvSpPr/>
      </dsp:nvSpPr>
      <dsp:spPr>
        <a:xfrm>
          <a:off x="5472746" y="3853686"/>
          <a:ext cx="91440" cy="7177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7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53B264-0689-454C-B9FA-043C7D1A3BDC}">
      <dsp:nvSpPr>
        <dsp:cNvPr id="0" name=""/>
        <dsp:cNvSpPr/>
      </dsp:nvSpPr>
      <dsp:spPr>
        <a:xfrm>
          <a:off x="4010356" y="1568898"/>
          <a:ext cx="1508110" cy="717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107"/>
              </a:lnTo>
              <a:lnTo>
                <a:pt x="1508110" y="489107"/>
              </a:lnTo>
              <a:lnTo>
                <a:pt x="1508110" y="717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BEE07-5A21-CF40-B780-C6EA026684A7}">
      <dsp:nvSpPr>
        <dsp:cNvPr id="0" name=""/>
        <dsp:cNvSpPr/>
      </dsp:nvSpPr>
      <dsp:spPr>
        <a:xfrm>
          <a:off x="2502245" y="1568898"/>
          <a:ext cx="1508110" cy="717723"/>
        </a:xfrm>
        <a:custGeom>
          <a:avLst/>
          <a:gdLst/>
          <a:ahLst/>
          <a:cxnLst/>
          <a:rect l="0" t="0" r="0" b="0"/>
          <a:pathLst>
            <a:path>
              <a:moveTo>
                <a:pt x="1508110" y="0"/>
              </a:moveTo>
              <a:lnTo>
                <a:pt x="1508110" y="489107"/>
              </a:lnTo>
              <a:lnTo>
                <a:pt x="0" y="489107"/>
              </a:lnTo>
              <a:lnTo>
                <a:pt x="0" y="717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F14AE-1B9C-924D-ABEC-97BC756B0A82}">
      <dsp:nvSpPr>
        <dsp:cNvPr id="0" name=""/>
        <dsp:cNvSpPr/>
      </dsp:nvSpPr>
      <dsp:spPr>
        <a:xfrm>
          <a:off x="2776447" y="1833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C8730A-E026-B141-97DB-A377150C1873}">
      <dsp:nvSpPr>
        <dsp:cNvPr id="0" name=""/>
        <dsp:cNvSpPr/>
      </dsp:nvSpPr>
      <dsp:spPr>
        <a:xfrm>
          <a:off x="3050649" y="262325"/>
          <a:ext cx="2467817" cy="156706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Processamento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imagens</a:t>
          </a:r>
        </a:p>
      </dsp:txBody>
      <dsp:txXfrm>
        <a:off x="3096547" y="308223"/>
        <a:ext cx="2376021" cy="1475268"/>
      </dsp:txXfrm>
    </dsp:sp>
    <dsp:sp modelId="{D99F767C-66EE-364E-9732-D3B6082BC1A2}">
      <dsp:nvSpPr>
        <dsp:cNvPr id="0" name=""/>
        <dsp:cNvSpPr/>
      </dsp:nvSpPr>
      <dsp:spPr>
        <a:xfrm>
          <a:off x="1268336" y="2286621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7E05D-143D-EE4B-9D1A-F2A69D43A9B6}">
      <dsp:nvSpPr>
        <dsp:cNvPr id="0" name=""/>
        <dsp:cNvSpPr/>
      </dsp:nvSpPr>
      <dsp:spPr>
        <a:xfrm>
          <a:off x="1542538" y="2547113"/>
          <a:ext cx="2467817" cy="156706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24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588436" y="2593011"/>
        <a:ext cx="2376021" cy="1475268"/>
      </dsp:txXfrm>
    </dsp:sp>
    <dsp:sp modelId="{80111F4F-F070-BE45-BD2A-3DEEB9B86375}">
      <dsp:nvSpPr>
        <dsp:cNvPr id="0" name=""/>
        <dsp:cNvSpPr/>
      </dsp:nvSpPr>
      <dsp:spPr>
        <a:xfrm>
          <a:off x="4284557" y="2286621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95C774-F0FC-B14C-9D26-EB56584C1C3C}">
      <dsp:nvSpPr>
        <dsp:cNvPr id="0" name=""/>
        <dsp:cNvSpPr/>
      </dsp:nvSpPr>
      <dsp:spPr>
        <a:xfrm>
          <a:off x="4558759" y="2547113"/>
          <a:ext cx="2467817" cy="156706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Visão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4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604657" y="2593011"/>
        <a:ext cx="2376021" cy="1475268"/>
      </dsp:txXfrm>
    </dsp:sp>
    <dsp:sp modelId="{3876A17C-1924-C644-AC85-64F678D22A24}">
      <dsp:nvSpPr>
        <dsp:cNvPr id="0" name=""/>
        <dsp:cNvSpPr/>
      </dsp:nvSpPr>
      <dsp:spPr>
        <a:xfrm>
          <a:off x="4284557" y="4571409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95AD50-2985-394A-8E76-38F05112F58F}">
      <dsp:nvSpPr>
        <dsp:cNvPr id="0" name=""/>
        <dsp:cNvSpPr/>
      </dsp:nvSpPr>
      <dsp:spPr>
        <a:xfrm>
          <a:off x="4558759" y="4831901"/>
          <a:ext cx="2467817" cy="156706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Haar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Feature (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Reconhecimento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padrões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)</a:t>
          </a:r>
        </a:p>
      </dsp:txBody>
      <dsp:txXfrm>
        <a:off x="4604657" y="4877799"/>
        <a:ext cx="2376021" cy="1475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7C0F-923D-467F-B8E6-5D70E4F231C5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67F2-1ACC-4472-86AB-E667466F93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5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Convolução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ICA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Fun</a:t>
            </a:r>
            <a:r>
              <a:rPr lang="pt-BR" dirty="0" err="1"/>
              <a:t>ção</a:t>
            </a:r>
            <a:r>
              <a:rPr lang="pt-BR" dirty="0"/>
              <a:t> de 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4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baseline="0" dirty="0" err="1"/>
              <a:t>Inicialização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Cria</a:t>
            </a:r>
            <a:r>
              <a:rPr lang="en-US" baseline="0" dirty="0"/>
              <a:t> </a:t>
            </a:r>
            <a:r>
              <a:rPr lang="en-US" baseline="0" dirty="0" err="1"/>
              <a:t>países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Calcula</a:t>
            </a:r>
            <a:r>
              <a:rPr lang="en-US" baseline="0" dirty="0"/>
              <a:t> </a:t>
            </a:r>
            <a:r>
              <a:rPr lang="en-US" baseline="0" dirty="0" err="1"/>
              <a:t>seus</a:t>
            </a:r>
            <a:r>
              <a:rPr lang="en-US" baseline="0" dirty="0"/>
              <a:t> </a:t>
            </a:r>
            <a:r>
              <a:rPr lang="en-US" baseline="0" dirty="0" err="1"/>
              <a:t>custos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Separa</a:t>
            </a:r>
            <a:r>
              <a:rPr lang="en-US" baseline="0" dirty="0"/>
              <a:t> </a:t>
            </a:r>
            <a:r>
              <a:rPr lang="en-US" baseline="0" dirty="0" err="1"/>
              <a:t>impérios</a:t>
            </a:r>
            <a:r>
              <a:rPr lang="en-US" baseline="0" dirty="0"/>
              <a:t> e </a:t>
            </a:r>
            <a:r>
              <a:rPr lang="en-US" baseline="0" dirty="0" err="1"/>
              <a:t>colônias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Assimilação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Atrai</a:t>
            </a:r>
            <a:r>
              <a:rPr lang="en-US" baseline="0" dirty="0"/>
              <a:t> </a:t>
            </a:r>
            <a:r>
              <a:rPr lang="en-US" baseline="0" dirty="0" err="1"/>
              <a:t>colônias</a:t>
            </a:r>
            <a:r>
              <a:rPr lang="en-US" baseline="0" dirty="0"/>
              <a:t>.(</a:t>
            </a:r>
            <a:r>
              <a:rPr lang="en-US" baseline="0" dirty="0" err="1"/>
              <a:t>Características</a:t>
            </a:r>
            <a:r>
              <a:rPr lang="en-US" baseline="0" dirty="0"/>
              <a:t> </a:t>
            </a:r>
            <a:r>
              <a:rPr lang="en-US" baseline="0" dirty="0" err="1"/>
              <a:t>ficam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parecidas</a:t>
            </a:r>
            <a:r>
              <a:rPr lang="en-US" baseline="0" dirty="0"/>
              <a:t> com a do </a:t>
            </a:r>
            <a:r>
              <a:rPr lang="en-US" baseline="0" dirty="0" err="1"/>
              <a:t>império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Pode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adicionado</a:t>
            </a:r>
            <a:r>
              <a:rPr lang="en-US" baseline="0" dirty="0"/>
              <a:t> um </a:t>
            </a:r>
            <a:r>
              <a:rPr lang="en-US" baseline="0" dirty="0" err="1"/>
              <a:t>ruído</a:t>
            </a:r>
            <a:r>
              <a:rPr lang="en-US" baseline="0" dirty="0"/>
              <a:t> no </a:t>
            </a:r>
            <a:r>
              <a:rPr lang="en-US" baseline="0" dirty="0" err="1"/>
              <a:t>movimento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Possessão</a:t>
            </a:r>
            <a:r>
              <a:rPr lang="en-US" baseline="0" dirty="0"/>
              <a:t> imperial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Colônia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forte </a:t>
            </a:r>
            <a:r>
              <a:rPr lang="en-US" baseline="0" dirty="0" err="1"/>
              <a:t>toma</a:t>
            </a:r>
            <a:r>
              <a:rPr lang="en-US" baseline="0" dirty="0"/>
              <a:t> o </a:t>
            </a:r>
            <a:r>
              <a:rPr lang="en-US" baseline="0" dirty="0" err="1"/>
              <a:t>poder</a:t>
            </a:r>
            <a:r>
              <a:rPr lang="en-US" baseline="0" dirty="0"/>
              <a:t> para </a:t>
            </a:r>
            <a:r>
              <a:rPr lang="en-US" baseline="0" dirty="0" err="1"/>
              <a:t>si</a:t>
            </a:r>
            <a:r>
              <a:rPr lang="en-US" baseline="0" dirty="0"/>
              <a:t>, se </a:t>
            </a:r>
            <a:r>
              <a:rPr lang="en-US" baseline="0" dirty="0" err="1"/>
              <a:t>tornando</a:t>
            </a:r>
            <a:r>
              <a:rPr lang="en-US" baseline="0" dirty="0"/>
              <a:t> a </a:t>
            </a:r>
            <a:r>
              <a:rPr lang="en-US" baseline="0" dirty="0" err="1"/>
              <a:t>sede</a:t>
            </a:r>
            <a:r>
              <a:rPr lang="en-US" baseline="0" dirty="0"/>
              <a:t> do </a:t>
            </a:r>
            <a:r>
              <a:rPr lang="en-US" baseline="0" dirty="0" err="1"/>
              <a:t>imperio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Avaliaçnao</a:t>
            </a:r>
            <a:r>
              <a:rPr lang="en-US" baseline="0" dirty="0"/>
              <a:t> dos </a:t>
            </a:r>
            <a:r>
              <a:rPr lang="en-US" baseline="0" dirty="0" err="1"/>
              <a:t>países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Compatição</a:t>
            </a:r>
            <a:r>
              <a:rPr lang="en-US" baseline="0" dirty="0"/>
              <a:t> </a:t>
            </a:r>
            <a:r>
              <a:rPr lang="en-US" baseline="0" dirty="0" err="1"/>
              <a:t>Imperialista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A </a:t>
            </a:r>
            <a:r>
              <a:rPr lang="en-US" baseline="0" dirty="0" err="1"/>
              <a:t>colônia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fraca</a:t>
            </a:r>
            <a:r>
              <a:rPr lang="en-US" baseline="0" dirty="0"/>
              <a:t> </a:t>
            </a:r>
            <a:r>
              <a:rPr lang="en-US" baseline="0" dirty="0" err="1"/>
              <a:t>é</a:t>
            </a:r>
            <a:r>
              <a:rPr lang="en-US" baseline="0" dirty="0"/>
              <a:t> </a:t>
            </a:r>
            <a:r>
              <a:rPr lang="en-US" baseline="0" dirty="0" err="1"/>
              <a:t>passada</a:t>
            </a:r>
            <a:r>
              <a:rPr lang="en-US" baseline="0" dirty="0"/>
              <a:t> para o </a:t>
            </a:r>
            <a:r>
              <a:rPr lang="en-US" baseline="0" dirty="0" err="1"/>
              <a:t>império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propenso</a:t>
            </a:r>
            <a:r>
              <a:rPr lang="en-US" baseline="0" dirty="0"/>
              <a:t> </a:t>
            </a:r>
            <a:r>
              <a:rPr lang="en-US" baseline="0" dirty="0" err="1"/>
              <a:t>à</a:t>
            </a:r>
            <a:r>
              <a:rPr lang="en-US" baseline="0" dirty="0"/>
              <a:t> </a:t>
            </a:r>
            <a:r>
              <a:rPr lang="en-US" baseline="0" dirty="0" err="1"/>
              <a:t>possuí</a:t>
            </a:r>
            <a:r>
              <a:rPr lang="en-US" baseline="0" dirty="0"/>
              <a:t>-la.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Condições</a:t>
            </a:r>
            <a:r>
              <a:rPr lang="en-US" baseline="0" dirty="0"/>
              <a:t> de </a:t>
            </a:r>
            <a:r>
              <a:rPr lang="en-US" baseline="0" dirty="0" err="1"/>
              <a:t>parada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CP Ideal: </a:t>
            </a:r>
          </a:p>
          <a:p>
            <a:pPr marL="1085850" lvl="2" indent="-171450">
              <a:buFontTx/>
              <a:buChar char="-"/>
            </a:pPr>
            <a:r>
              <a:rPr lang="en-US" baseline="0" dirty="0"/>
              <a:t>1 </a:t>
            </a:r>
            <a:r>
              <a:rPr lang="en-US" baseline="0" dirty="0" err="1"/>
              <a:t>império</a:t>
            </a:r>
            <a:r>
              <a:rPr lang="en-US" baseline="0" dirty="0"/>
              <a:t> </a:t>
            </a:r>
            <a:r>
              <a:rPr lang="en-US" baseline="0" dirty="0" err="1"/>
              <a:t>possuindo</a:t>
            </a:r>
            <a:r>
              <a:rPr lang="en-US" baseline="0" dirty="0"/>
              <a:t> </a:t>
            </a:r>
            <a:r>
              <a:rPr lang="en-US" baseline="0" dirty="0" err="1"/>
              <a:t>todas</a:t>
            </a:r>
            <a:r>
              <a:rPr lang="en-US" baseline="0" dirty="0"/>
              <a:t> as </a:t>
            </a:r>
            <a:r>
              <a:rPr lang="en-US" baseline="0" dirty="0" err="1"/>
              <a:t>colonias</a:t>
            </a:r>
            <a:r>
              <a:rPr lang="en-US" baseline="0" dirty="0"/>
              <a:t> e as </a:t>
            </a:r>
            <a:r>
              <a:rPr lang="en-US" baseline="0" dirty="0" err="1"/>
              <a:t>colonias</a:t>
            </a:r>
            <a:r>
              <a:rPr lang="en-US" baseline="0" dirty="0"/>
              <a:t> </a:t>
            </a:r>
            <a:r>
              <a:rPr lang="en-US" baseline="0" dirty="0" err="1"/>
              <a:t>posicionadas</a:t>
            </a:r>
            <a:r>
              <a:rPr lang="en-US" baseline="0" dirty="0"/>
              <a:t> junto do </a:t>
            </a:r>
            <a:r>
              <a:rPr lang="en-US" baseline="0" dirty="0" err="1"/>
              <a:t>império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r>
              <a:rPr lang="en-US" dirty="0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Revolta</a:t>
            </a:r>
            <a:r>
              <a:rPr lang="en-US" baseline="0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Similar </a:t>
            </a:r>
            <a:r>
              <a:rPr lang="en-US" baseline="0" dirty="0" err="1"/>
              <a:t>à</a:t>
            </a:r>
            <a:r>
              <a:rPr lang="en-US" baseline="0" dirty="0"/>
              <a:t> </a:t>
            </a:r>
            <a:r>
              <a:rPr lang="en-US" baseline="0" dirty="0" err="1"/>
              <a:t>mutação</a:t>
            </a:r>
            <a:r>
              <a:rPr lang="en-US" baseline="0" dirty="0"/>
              <a:t> </a:t>
            </a:r>
            <a:r>
              <a:rPr lang="en-US" baseline="0" dirty="0" err="1"/>
              <a:t>genética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União</a:t>
            </a:r>
            <a:r>
              <a:rPr lang="en-US" baseline="0" dirty="0"/>
              <a:t> imperial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Impérios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se </a:t>
            </a:r>
            <a:r>
              <a:rPr lang="en-US" baseline="0" dirty="0" err="1"/>
              <a:t>unem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4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/>
              <a:t>Melhoria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forma de </a:t>
            </a:r>
            <a:r>
              <a:rPr lang="en-US" baseline="0" dirty="0" err="1"/>
              <a:t>movimento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Correção</a:t>
            </a:r>
            <a:r>
              <a:rPr lang="en-US" baseline="0" dirty="0"/>
              <a:t> do </a:t>
            </a:r>
            <a:r>
              <a:rPr lang="en-US" baseline="0" dirty="0" err="1"/>
              <a:t>problema</a:t>
            </a:r>
            <a:r>
              <a:rPr lang="en-US" baseline="0" dirty="0"/>
              <a:t> da </a:t>
            </a:r>
            <a:r>
              <a:rPr lang="en-US" baseline="0" dirty="0" err="1"/>
              <a:t>dimensinalidade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Forma </a:t>
            </a:r>
            <a:r>
              <a:rPr lang="en-US" baseline="0" dirty="0" err="1"/>
              <a:t>intuitiva</a:t>
            </a:r>
            <a:r>
              <a:rPr lang="en-US" baseline="0" dirty="0"/>
              <a:t> de </a:t>
            </a:r>
            <a:r>
              <a:rPr lang="en-US" baseline="0" dirty="0" err="1"/>
              <a:t>adição</a:t>
            </a:r>
            <a:r>
              <a:rPr lang="en-US" baseline="0" dirty="0"/>
              <a:t> de </a:t>
            </a:r>
            <a:r>
              <a:rPr lang="en-US" baseline="0" dirty="0" err="1"/>
              <a:t>ruídos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Avaliação</a:t>
            </a:r>
            <a:r>
              <a:rPr lang="en-US" baseline="0" dirty="0"/>
              <a:t> dos </a:t>
            </a:r>
            <a:r>
              <a:rPr lang="en-US" baseline="0" dirty="0" err="1"/>
              <a:t>países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Forma </a:t>
            </a:r>
            <a:r>
              <a:rPr lang="en-US" baseline="0" dirty="0" err="1"/>
              <a:t>desacoplada</a:t>
            </a:r>
            <a:r>
              <a:rPr lang="en-US" baseline="0" dirty="0"/>
              <a:t>,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Focando</a:t>
            </a:r>
            <a:r>
              <a:rPr lang="en-US" baseline="0" dirty="0"/>
              <a:t>-se </a:t>
            </a:r>
            <a:r>
              <a:rPr lang="en-US" baseline="0" dirty="0" err="1"/>
              <a:t>apenas</a:t>
            </a:r>
            <a:r>
              <a:rPr lang="en-US" baseline="0" dirty="0"/>
              <a:t> no </a:t>
            </a:r>
            <a:r>
              <a:rPr lang="en-US" baseline="0" dirty="0" err="1"/>
              <a:t>problema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modelado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Condições</a:t>
            </a:r>
            <a:r>
              <a:rPr lang="en-US" baseline="0" dirty="0"/>
              <a:t> de </a:t>
            </a:r>
            <a:r>
              <a:rPr lang="en-US" baseline="0" dirty="0" err="1"/>
              <a:t>parada</a:t>
            </a:r>
            <a:r>
              <a:rPr lang="en-US" baseline="0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Multiplas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Genéricas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3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de duas funções dadas, resulta numa terceira que mede a área subentendida pela superposição delas em função do deslocamento existente entre elas.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7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Explosões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Convolução</a:t>
            </a:r>
            <a:r>
              <a:rPr lang="en-US" dirty="0"/>
              <a:t> vs </a:t>
            </a:r>
            <a:r>
              <a:rPr lang="en-US" dirty="0" err="1"/>
              <a:t>proposta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0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Ponderação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8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</a:t>
            </a:r>
            <a:r>
              <a:rPr lang="en-US" dirty="0" err="1"/>
              <a:t>Cálculo</a:t>
            </a:r>
            <a:r>
              <a:rPr lang="en-US" dirty="0"/>
              <a:t> de </a:t>
            </a:r>
            <a:r>
              <a:rPr lang="en-US" dirty="0" err="1"/>
              <a:t>erros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E é a </a:t>
            </a:r>
            <a:r>
              <a:rPr lang="en-US" dirty="0" err="1"/>
              <a:t>composição</a:t>
            </a:r>
            <a:r>
              <a:rPr lang="en-US" dirty="0"/>
              <a:t> de: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pixel a pixel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(</a:t>
            </a:r>
            <a:r>
              <a:rPr lang="en-US" dirty="0" err="1"/>
              <a:t>Crescimentos</a:t>
            </a:r>
            <a:r>
              <a:rPr lang="en-US" dirty="0"/>
              <a:t> </a:t>
            </a:r>
            <a:r>
              <a:rPr lang="en-US" dirty="0" err="1"/>
              <a:t>absolutos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falamos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previsao</a:t>
            </a:r>
            <a:r>
              <a:rPr lang="en-US" dirty="0"/>
              <a:t> </a:t>
            </a:r>
            <a:r>
              <a:rPr lang="en-US" dirty="0" err="1"/>
              <a:t>imaginamos</a:t>
            </a:r>
            <a:r>
              <a:rPr lang="en-US" dirty="0"/>
              <a:t> que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estes</a:t>
            </a:r>
            <a:r>
              <a:rPr lang="en-US" dirty="0"/>
              <a:t> dados para </a:t>
            </a:r>
            <a:r>
              <a:rPr lang="en-US" dirty="0" err="1"/>
              <a:t>planejar</a:t>
            </a:r>
            <a:r>
              <a:rPr lang="en-US" dirty="0"/>
              <a:t> </a:t>
            </a:r>
            <a:r>
              <a:rPr lang="en-US" dirty="0" err="1"/>
              <a:t>algo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PREVISAO -&gt; PLANEJAR ALGO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-&gt; prev. </a:t>
            </a:r>
            <a:r>
              <a:rPr lang="en-US" dirty="0" err="1"/>
              <a:t>Carga</a:t>
            </a:r>
            <a:r>
              <a:rPr lang="en-US" dirty="0"/>
              <a:t> -&gt; </a:t>
            </a:r>
            <a:r>
              <a:rPr lang="en-US" dirty="0" err="1"/>
              <a:t>planejar</a:t>
            </a:r>
            <a:r>
              <a:rPr lang="en-US" dirty="0"/>
              <a:t> </a:t>
            </a:r>
            <a:r>
              <a:rPr lang="en-US" dirty="0" err="1"/>
              <a:t>SmartGrids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Porem</a:t>
            </a:r>
            <a:r>
              <a:rPr lang="en-US" dirty="0"/>
              <a:t> -&gt; </a:t>
            </a:r>
            <a:r>
              <a:rPr lang="en-US" dirty="0" err="1"/>
              <a:t>Trabalho</a:t>
            </a:r>
            <a:r>
              <a:rPr lang="en-US" dirty="0"/>
              <a:t> generic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Aplicado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Planejamento</a:t>
            </a:r>
            <a:r>
              <a:rPr lang="en-US" dirty="0"/>
              <a:t> de </a:t>
            </a:r>
            <a:r>
              <a:rPr lang="en-US" dirty="0" err="1"/>
              <a:t>expansao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de </a:t>
            </a:r>
            <a:r>
              <a:rPr lang="en-US" dirty="0" err="1"/>
              <a:t>telecomunicacoes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Agua e </a:t>
            </a:r>
            <a:r>
              <a:rPr lang="en-US" dirty="0" err="1"/>
              <a:t>esgoto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Etc.</a:t>
            </a:r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3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52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6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4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3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tradução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7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0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2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para def. </a:t>
            </a:r>
            <a:r>
              <a:rPr lang="en-US" dirty="0" err="1"/>
              <a:t>uma</a:t>
            </a:r>
            <a:r>
              <a:rPr lang="en-US" dirty="0"/>
              <a:t> met.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é </a:t>
            </a:r>
            <a:r>
              <a:rPr lang="en-US" dirty="0" err="1"/>
              <a:t>mapeado</a:t>
            </a:r>
            <a:r>
              <a:rPr lang="en-US" dirty="0"/>
              <a:t> o </a:t>
            </a:r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critério</a:t>
            </a:r>
            <a:r>
              <a:rPr lang="en-US" dirty="0"/>
              <a:t> </a:t>
            </a:r>
            <a:r>
              <a:rPr lang="en-US" dirty="0" err="1"/>
              <a:t>fixo</a:t>
            </a:r>
            <a:r>
              <a:rPr lang="en-US" dirty="0"/>
              <a:t> para a </a:t>
            </a:r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Organização</a:t>
            </a:r>
            <a:r>
              <a:rPr lang="en-US" dirty="0"/>
              <a:t> dos dados</a:t>
            </a:r>
          </a:p>
          <a:p>
            <a:r>
              <a:rPr lang="en-US" dirty="0"/>
              <a:t>1 - </a:t>
            </a:r>
            <a:r>
              <a:rPr lang="en-US" dirty="0" err="1"/>
              <a:t>Regiões</a:t>
            </a:r>
            <a:r>
              <a:rPr lang="en-US" dirty="0"/>
              <a:t>	 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de processor</a:t>
            </a:r>
          </a:p>
          <a:p>
            <a:r>
              <a:rPr lang="en-US" dirty="0"/>
              <a:t>	- </a:t>
            </a:r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Subestações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Atuação</a:t>
            </a:r>
            <a:r>
              <a:rPr lang="en-US" dirty="0"/>
              <a:t> de </a:t>
            </a:r>
            <a:r>
              <a:rPr lang="en-US" dirty="0" err="1"/>
              <a:t>Consecionárias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2 –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.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organizção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dos dados</a:t>
            </a:r>
          </a:p>
          <a:p>
            <a:r>
              <a:rPr lang="en-US" dirty="0"/>
              <a:t>	-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quantização</a:t>
            </a:r>
            <a:r>
              <a:rPr lang="en-US" dirty="0"/>
              <a:t> de dados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3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Equatorial e polar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7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Regionalizar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0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01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. de </a:t>
            </a:r>
            <a:r>
              <a:rPr lang="en-US" dirty="0" err="1"/>
              <a:t>previsão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Otimizar</a:t>
            </a:r>
            <a:r>
              <a:rPr lang="en-US" dirty="0"/>
              <a:t> o 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4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7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0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Modelar</a:t>
            </a:r>
            <a:r>
              <a:rPr lang="en-US" dirty="0"/>
              <a:t> e normalizer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r>
              <a:rPr lang="en-US" dirty="0"/>
              <a:t>Fazer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Regionalizar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Definir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avaliaçãp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Inicializar</a:t>
            </a:r>
            <a:r>
              <a:rPr lang="en-US" dirty="0"/>
              <a:t>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países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País = [a0,a1,…,an]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custo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 = F(</a:t>
            </a:r>
            <a:r>
              <a:rPr lang="en-US" dirty="0" err="1"/>
              <a:t>país</a:t>
            </a:r>
            <a:r>
              <a:rPr lang="en-US" dirty="0"/>
              <a:t>) = F(a0,a1,…,an)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nPop</a:t>
            </a:r>
            <a:r>
              <a:rPr lang="en-US" dirty="0"/>
              <a:t>, </a:t>
            </a:r>
            <a:r>
              <a:rPr lang="en-US" dirty="0" err="1"/>
              <a:t>nImp</a:t>
            </a:r>
            <a:r>
              <a:rPr lang="en-US" dirty="0"/>
              <a:t> e </a:t>
            </a:r>
            <a:r>
              <a:rPr lang="en-US" dirty="0" err="1"/>
              <a:t>nCol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colônias</a:t>
            </a:r>
            <a:r>
              <a:rPr lang="en-US" dirty="0"/>
              <a:t> 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proporcionalmente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Cnorm</a:t>
            </a:r>
            <a:r>
              <a:rPr lang="en-US" dirty="0"/>
              <a:t> = </a:t>
            </a:r>
            <a:r>
              <a:rPr lang="en-US" dirty="0" err="1"/>
              <a:t>cAtual</a:t>
            </a:r>
            <a:r>
              <a:rPr lang="en-US" dirty="0"/>
              <a:t> – </a:t>
            </a:r>
            <a:r>
              <a:rPr lang="en-US" dirty="0" err="1"/>
              <a:t>cMax</a:t>
            </a:r>
            <a:r>
              <a:rPr lang="en-US" dirty="0"/>
              <a:t>. **</a:t>
            </a:r>
            <a:r>
              <a:rPr lang="en-US" dirty="0" err="1"/>
              <a:t>Avisar</a:t>
            </a:r>
            <a:r>
              <a:rPr lang="en-US" dirty="0"/>
              <a:t> que no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dirty="0"/>
              <a:t> Pg28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Pn</a:t>
            </a:r>
            <a:r>
              <a:rPr lang="en-US" dirty="0"/>
              <a:t> = | </a:t>
            </a:r>
            <a:r>
              <a:rPr lang="en-US" dirty="0" err="1"/>
              <a:t>Cnorm</a:t>
            </a:r>
            <a:r>
              <a:rPr lang="en-US" dirty="0"/>
              <a:t>/ soma(Ci)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NumCols</a:t>
            </a:r>
            <a:r>
              <a:rPr lang="en-US" dirty="0"/>
              <a:t> = </a:t>
            </a:r>
            <a:r>
              <a:rPr lang="en-US" dirty="0" err="1"/>
              <a:t>Arredondamento</a:t>
            </a:r>
            <a:r>
              <a:rPr lang="en-US" dirty="0"/>
              <a:t>( </a:t>
            </a:r>
            <a:r>
              <a:rPr lang="en-US" dirty="0" err="1"/>
              <a:t>Pn</a:t>
            </a:r>
            <a:r>
              <a:rPr lang="en-US" dirty="0"/>
              <a:t> * </a:t>
            </a:r>
            <a:r>
              <a:rPr lang="en-US" dirty="0" err="1"/>
              <a:t>nCol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72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(SEDAC – Socioeconomic Data and Application Center)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Previsão</a:t>
            </a:r>
            <a:r>
              <a:rPr lang="en-US" dirty="0"/>
              <a:t> de </a:t>
            </a:r>
            <a:r>
              <a:rPr lang="en-US" dirty="0" err="1"/>
              <a:t>expansão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Cavas</a:t>
            </a:r>
            <a:r>
              <a:rPr lang="en-US" dirty="0"/>
              <a:t> de </a:t>
            </a:r>
            <a:r>
              <a:rPr lang="en-US" dirty="0" err="1"/>
              <a:t>areia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Limite</a:t>
            </a:r>
            <a:r>
              <a:rPr lang="en-US" dirty="0"/>
              <a:t> municipal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expansão</a:t>
            </a:r>
            <a:r>
              <a:rPr lang="en-US" dirty="0"/>
              <a:t>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rural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</a:t>
            </a:r>
            <a:r>
              <a:rPr lang="en-US" dirty="0" err="1"/>
              <a:t>ambiental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interesse</a:t>
            </a:r>
            <a:r>
              <a:rPr lang="en-US" dirty="0"/>
              <a:t> </a:t>
            </a:r>
            <a:r>
              <a:rPr lang="en-US" dirty="0" err="1"/>
              <a:t>turístico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de </a:t>
            </a:r>
            <a:r>
              <a:rPr lang="en-US" dirty="0" err="1"/>
              <a:t>mineração</a:t>
            </a: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22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90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6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8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4 </a:t>
            </a:r>
            <a:r>
              <a:rPr lang="en-US" dirty="0" err="1"/>
              <a:t>décadas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r>
              <a:rPr lang="en-US" dirty="0"/>
              <a:t> + </a:t>
            </a:r>
            <a:r>
              <a:rPr lang="en-US" dirty="0" err="1"/>
              <a:t>Possessão</a:t>
            </a:r>
            <a:r>
              <a:rPr lang="en-US" dirty="0"/>
              <a:t> colonial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0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Elemento</a:t>
            </a:r>
            <a:r>
              <a:rPr lang="en-US" dirty="0"/>
              <a:t> central da </a:t>
            </a: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a col + </a:t>
            </a:r>
            <a:r>
              <a:rPr lang="en-US" dirty="0" err="1"/>
              <a:t>fraca</a:t>
            </a:r>
            <a:r>
              <a:rPr lang="en-US" dirty="0"/>
              <a:t> do imp + </a:t>
            </a:r>
            <a:r>
              <a:rPr lang="en-US" dirty="0" err="1"/>
              <a:t>fraco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quell é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 para </a:t>
            </a:r>
            <a:r>
              <a:rPr lang="en-US" dirty="0" err="1"/>
              <a:t>tê</a:t>
            </a:r>
            <a:r>
              <a:rPr lang="en-US" dirty="0"/>
              <a:t>-la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1. </a:t>
            </a:r>
            <a:r>
              <a:rPr lang="en-US" dirty="0" err="1"/>
              <a:t>Custo</a:t>
            </a:r>
            <a:r>
              <a:rPr lang="en-US" dirty="0"/>
              <a:t> total(</a:t>
            </a:r>
            <a:r>
              <a:rPr lang="en-US" dirty="0" err="1"/>
              <a:t>inp+cols</a:t>
            </a:r>
            <a:r>
              <a:rPr lang="en-US" dirty="0"/>
              <a:t>) </a:t>
            </a:r>
            <a:r>
              <a:rPr lang="en-US" dirty="0" err="1"/>
              <a:t>normalizado</a:t>
            </a:r>
            <a:r>
              <a:rPr lang="en-US" dirty="0"/>
              <a:t>  </a:t>
            </a:r>
            <a:r>
              <a:rPr lang="en-US" dirty="0" err="1"/>
              <a:t>NCTn</a:t>
            </a:r>
            <a:r>
              <a:rPr lang="en-US" dirty="0"/>
              <a:t>= </a:t>
            </a:r>
            <a:r>
              <a:rPr lang="en-US" dirty="0" err="1"/>
              <a:t>CTn</a:t>
            </a:r>
            <a:r>
              <a:rPr lang="en-US" dirty="0"/>
              <a:t> – MAX(</a:t>
            </a:r>
            <a:r>
              <a:rPr lang="en-US" dirty="0" err="1"/>
              <a:t>CTi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</a:t>
            </a:r>
            <a:r>
              <a:rPr lang="en-US" dirty="0" err="1"/>
              <a:t>Probabilidades</a:t>
            </a:r>
            <a:r>
              <a:rPr lang="en-US" dirty="0"/>
              <a:t>: </a:t>
            </a:r>
            <a:r>
              <a:rPr lang="en-US" dirty="0" err="1"/>
              <a:t>Ppn</a:t>
            </a:r>
            <a:r>
              <a:rPr lang="en-US" dirty="0"/>
              <a:t> = | NCT / Soma( </a:t>
            </a:r>
            <a:r>
              <a:rPr lang="en-US" dirty="0" err="1"/>
              <a:t>NCTi</a:t>
            </a:r>
            <a:r>
              <a:rPr lang="en-US" dirty="0"/>
              <a:t> 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o </a:t>
            </a:r>
            <a:r>
              <a:rPr lang="en-US" dirty="0" err="1"/>
              <a:t>vetor</a:t>
            </a:r>
            <a:r>
              <a:rPr lang="en-US" dirty="0"/>
              <a:t> P = [Pp0,Pp1,…,</a:t>
            </a:r>
            <a:r>
              <a:rPr lang="en-US" dirty="0" err="1"/>
              <a:t>Ppn</a:t>
            </a:r>
            <a:r>
              <a:rPr lang="en-US" dirty="0"/>
              <a:t>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</a:t>
            </a:r>
            <a:r>
              <a:rPr lang="en-US" dirty="0" err="1"/>
              <a:t>Cria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R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br>
              <a:rPr lang="en-US" dirty="0"/>
            </a:br>
            <a:r>
              <a:rPr lang="en-US" dirty="0"/>
              <a:t>	- R = [R0,R1,…,Rn]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4. </a:t>
            </a:r>
            <a:r>
              <a:rPr lang="en-US" dirty="0" err="1"/>
              <a:t>Calcula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D: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 = [P0-R0, P1-R1,…,</a:t>
            </a:r>
            <a:r>
              <a:rPr lang="en-US" dirty="0" err="1"/>
              <a:t>Pn</a:t>
            </a:r>
            <a:r>
              <a:rPr lang="en-US" dirty="0"/>
              <a:t>-Rn]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5. O </a:t>
            </a:r>
            <a:r>
              <a:rPr lang="en-US" dirty="0" err="1"/>
              <a:t>índice</a:t>
            </a:r>
            <a:r>
              <a:rPr lang="en-US" dirty="0"/>
              <a:t> com </a:t>
            </a:r>
            <a:r>
              <a:rPr lang="en-US" dirty="0" err="1"/>
              <a:t>maior</a:t>
            </a:r>
            <a:r>
              <a:rPr lang="en-US" dirty="0"/>
              <a:t> valor é o </a:t>
            </a:r>
            <a:r>
              <a:rPr lang="en-US" dirty="0" err="1"/>
              <a:t>país</a:t>
            </a:r>
            <a:r>
              <a:rPr lang="en-US" dirty="0"/>
              <a:t> </a:t>
            </a:r>
            <a:r>
              <a:rPr lang="en-US" dirty="0" err="1"/>
              <a:t>escolhido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23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Eliminando</a:t>
            </a:r>
            <a:r>
              <a:rPr lang="en-US" dirty="0"/>
              <a:t> o </a:t>
            </a:r>
            <a:r>
              <a:rPr lang="en-US" dirty="0" err="1"/>
              <a:t>império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Verificando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Mnencionar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parade ideal.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48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77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86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Ajuste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Usa</a:t>
            </a:r>
            <a:r>
              <a:rPr lang="en-US" dirty="0"/>
              <a:t> a 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Extrapola</a:t>
            </a:r>
            <a:r>
              <a:rPr lang="en-US" dirty="0"/>
              <a:t> para </a:t>
            </a:r>
            <a:r>
              <a:rPr lang="en-US" dirty="0" err="1"/>
              <a:t>obter</a:t>
            </a:r>
            <a:r>
              <a:rPr lang="en-US" dirty="0"/>
              <a:t> a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885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 err="1"/>
              <a:t>Genérico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C#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OO?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Multiparadigmas</a:t>
            </a:r>
            <a:endParaRPr lang="en-US" dirty="0"/>
          </a:p>
          <a:p>
            <a:pPr marL="1543050" lvl="3" indent="-171450">
              <a:buFontTx/>
              <a:buChar char="-"/>
            </a:pPr>
            <a:r>
              <a:rPr lang="en-US" dirty="0" err="1"/>
              <a:t>Delegados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Modelo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</a:p>
          <a:p>
            <a:pPr marL="2457450" lvl="5" indent="-171450">
              <a:buFontTx/>
              <a:buChar char="-"/>
            </a:pP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/>
              <a:t>Country</a:t>
            </a:r>
          </a:p>
          <a:p>
            <a:pPr marL="2914650" lvl="6" indent="-171450">
              <a:buFontTx/>
              <a:buChar char="-"/>
            </a:pPr>
            <a:r>
              <a:rPr lang="en-US" dirty="0" err="1"/>
              <a:t>Ifitness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StopCondition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ImperialistCompetition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marL="2914650" lvl="6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689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801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65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Retira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de </a:t>
            </a:r>
            <a:r>
              <a:rPr lang="en-US" dirty="0" err="1"/>
              <a:t>fatores</a:t>
            </a:r>
            <a:r>
              <a:rPr lang="en-US" dirty="0"/>
              <a:t> do </a:t>
            </a:r>
            <a:r>
              <a:rPr lang="en-US" dirty="0" err="1"/>
              <a:t>uso</a:t>
            </a:r>
            <a:r>
              <a:rPr lang="en-US" dirty="0"/>
              <a:t> da terra para </a:t>
            </a:r>
            <a:r>
              <a:rPr lang="en-US" dirty="0" err="1"/>
              <a:t>definrir</a:t>
            </a:r>
            <a:r>
              <a:rPr lang="en-US" dirty="0"/>
              <a:t> e </a:t>
            </a:r>
            <a:r>
              <a:rPr lang="en-US" dirty="0" err="1"/>
              <a:t>planejar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rurais</a:t>
            </a:r>
            <a:r>
              <a:rPr lang="en-US" dirty="0"/>
              <a:t> e </a:t>
            </a:r>
            <a:r>
              <a:rPr lang="en-US" dirty="0" err="1"/>
              <a:t>urbanas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Social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Econômico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Político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Legal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Físico</a:t>
            </a:r>
            <a:r>
              <a:rPr lang="en-US" dirty="0"/>
              <a:t>	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3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Desafio</a:t>
            </a:r>
            <a:r>
              <a:rPr lang="en-US" dirty="0"/>
              <a:t>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Obter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2457450" lvl="5" indent="-171450">
              <a:buFontTx/>
              <a:buChar char="-"/>
            </a:pPr>
            <a:r>
              <a:rPr lang="en-US" dirty="0"/>
              <a:t>Equatorial e polar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Particionar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ICA.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e </a:t>
            </a:r>
            <a:r>
              <a:rPr lang="en-US" dirty="0" err="1"/>
              <a:t>validar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0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0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7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2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28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83.PNG"/><Relationship Id="rId4" Type="http://schemas.openxmlformats.org/officeDocument/2006/relationships/image" Target="../media/image40.PNG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emf"/><Relationship Id="rId7" Type="http://schemas.openxmlformats.org/officeDocument/2006/relationships/image" Target="../media/image101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10" Type="http://schemas.openxmlformats.org/officeDocument/2006/relationships/image" Target="../media/image104.png"/><Relationship Id="rId4" Type="http://schemas.openxmlformats.org/officeDocument/2006/relationships/image" Target="../media/image98.emf"/><Relationship Id="rId9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emf"/><Relationship Id="rId7" Type="http://schemas.openxmlformats.org/officeDocument/2006/relationships/image" Target="../media/image110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10" Type="http://schemas.openxmlformats.org/officeDocument/2006/relationships/image" Target="../media/image113.png"/><Relationship Id="rId4" Type="http://schemas.openxmlformats.org/officeDocument/2006/relationships/image" Target="../media/image107.emf"/><Relationship Id="rId9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emf"/><Relationship Id="rId7" Type="http://schemas.openxmlformats.org/officeDocument/2006/relationships/image" Target="../media/image119.png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10" Type="http://schemas.openxmlformats.org/officeDocument/2006/relationships/image" Target="../media/image122.png"/><Relationship Id="rId4" Type="http://schemas.openxmlformats.org/officeDocument/2006/relationships/image" Target="../media/image116.emf"/><Relationship Id="rId9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5000"/>
              <a:t>Otimização Competitiva Imperialista para Previsão Espacial Urbana em Alta Resolução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 err="1"/>
              <a:t>Mestrando</a:t>
            </a:r>
            <a:r>
              <a:rPr lang="en-US" sz="2000" dirty="0"/>
              <a:t>: Marcel </a:t>
            </a:r>
            <a:r>
              <a:rPr lang="en-US" sz="2000" dirty="0" err="1"/>
              <a:t>Mendonça</a:t>
            </a:r>
            <a:r>
              <a:rPr lang="en-US" sz="2000" dirty="0"/>
              <a:t> Grilo</a:t>
            </a:r>
          </a:p>
          <a:p>
            <a:pPr algn="l"/>
            <a:r>
              <a:rPr lang="en-US" sz="2000" dirty="0" err="1"/>
              <a:t>Orientador</a:t>
            </a:r>
            <a:r>
              <a:rPr lang="en-US" sz="2000" dirty="0"/>
              <a:t>: Prof. Dr. Carlos Henrique </a:t>
            </a:r>
            <a:r>
              <a:rPr lang="en-US" sz="2000" dirty="0" err="1"/>
              <a:t>Valério</a:t>
            </a:r>
            <a:r>
              <a:rPr lang="en-US" sz="2000" dirty="0"/>
              <a:t> de </a:t>
            </a:r>
            <a:r>
              <a:rPr lang="en-US" sz="2000" dirty="0" err="1"/>
              <a:t>Moraes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444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38" y="66675"/>
            <a:ext cx="4535232" cy="48529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74" y="4919662"/>
            <a:ext cx="1857854" cy="185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045" y="66675"/>
            <a:ext cx="2885955" cy="5981700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Metodologia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553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Atashpaz-Gagari</a:t>
            </a:r>
            <a:r>
              <a:rPr lang="en-US" dirty="0"/>
              <a:t>, Lucas (</a:t>
            </a:r>
            <a:r>
              <a:rPr lang="en-US" dirty="0" err="1"/>
              <a:t>Canônico</a:t>
            </a:r>
            <a:r>
              <a:rPr lang="en-US" dirty="0"/>
              <a:t>)</a:t>
            </a:r>
          </a:p>
        </p:txBody>
      </p:sp>
      <p:sp>
        <p:nvSpPr>
          <p:cNvPr id="4" name="Fluxograma: Conector 3"/>
          <p:cNvSpPr/>
          <p:nvPr/>
        </p:nvSpPr>
        <p:spPr>
          <a:xfrm>
            <a:off x="1202534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uxograma: Processo 5"/>
          <p:cNvSpPr/>
          <p:nvPr/>
        </p:nvSpPr>
        <p:spPr>
          <a:xfrm>
            <a:off x="2750347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" name="Fluxograma: Processo 6"/>
          <p:cNvSpPr/>
          <p:nvPr/>
        </p:nvSpPr>
        <p:spPr>
          <a:xfrm>
            <a:off x="6700662" y="2822702"/>
            <a:ext cx="12573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" name="Fluxograma: Processo 7"/>
          <p:cNvSpPr/>
          <p:nvPr/>
        </p:nvSpPr>
        <p:spPr>
          <a:xfrm>
            <a:off x="8564566" y="281635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10" name="Conector de Seta Reta 9"/>
          <p:cNvCxnSpPr>
            <a:cxnSpLocks/>
            <a:endCxn id="6" idx="1"/>
          </p:cNvCxnSpPr>
          <p:nvPr/>
        </p:nvCxnSpPr>
        <p:spPr>
          <a:xfrm>
            <a:off x="2102647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cxnSpLocks/>
            <a:stCxn id="6" idx="3"/>
            <a:endCxn id="37" idx="1"/>
          </p:cNvCxnSpPr>
          <p:nvPr/>
        </p:nvCxnSpPr>
        <p:spPr>
          <a:xfrm>
            <a:off x="4169572" y="3122676"/>
            <a:ext cx="410613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/>
          <p:cNvSpPr/>
          <p:nvPr/>
        </p:nvSpPr>
        <p:spPr>
          <a:xfrm>
            <a:off x="10439400" y="4216463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17" name="Conector de Seta Reta 16"/>
          <p:cNvCxnSpPr>
            <a:cxnSpLocks/>
            <a:stCxn id="8" idx="3"/>
            <a:endCxn id="24" idx="1"/>
          </p:cNvCxnSpPr>
          <p:nvPr/>
        </p:nvCxnSpPr>
        <p:spPr>
          <a:xfrm>
            <a:off x="9936167" y="3122676"/>
            <a:ext cx="503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uxograma: Processo 21"/>
          <p:cNvSpPr/>
          <p:nvPr/>
        </p:nvSpPr>
        <p:spPr>
          <a:xfrm>
            <a:off x="731046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24" name="Fluxograma: Decisão 23"/>
          <p:cNvSpPr/>
          <p:nvPr/>
        </p:nvSpPr>
        <p:spPr>
          <a:xfrm>
            <a:off x="10439400" y="281635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27" name="Conector: Angulado 26"/>
          <p:cNvCxnSpPr>
            <a:cxnSpLocks/>
            <a:stCxn id="24" idx="0"/>
            <a:endCxn id="6" idx="0"/>
          </p:cNvCxnSpPr>
          <p:nvPr/>
        </p:nvCxnSpPr>
        <p:spPr>
          <a:xfrm rot="16200000" flipV="1">
            <a:off x="7178280" y="-901968"/>
            <a:ext cx="12700" cy="74366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4" idx="2"/>
            <a:endCxn id="15" idx="0"/>
          </p:cNvCxnSpPr>
          <p:nvPr/>
        </p:nvCxnSpPr>
        <p:spPr>
          <a:xfrm>
            <a:off x="10896600" y="3429000"/>
            <a:ext cx="0" cy="78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cxnSpLocks/>
            <a:stCxn id="4" idx="4"/>
            <a:endCxn id="22" idx="0"/>
          </p:cNvCxnSpPr>
          <p:nvPr/>
        </p:nvCxnSpPr>
        <p:spPr>
          <a:xfrm>
            <a:off x="1431134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Processo Predefinido 36"/>
          <p:cNvSpPr/>
          <p:nvPr/>
        </p:nvSpPr>
        <p:spPr>
          <a:xfrm>
            <a:off x="4580185" y="2822702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onector de Seta Reta 59"/>
          <p:cNvCxnSpPr>
            <a:cxnSpLocks/>
            <a:stCxn id="37" idx="3"/>
            <a:endCxn id="7" idx="1"/>
          </p:cNvCxnSpPr>
          <p:nvPr/>
        </p:nvCxnSpPr>
        <p:spPr>
          <a:xfrm>
            <a:off x="6294686" y="3129026"/>
            <a:ext cx="405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>
            <a:cxnSpLocks/>
            <a:stCxn id="7" idx="3"/>
            <a:endCxn id="8" idx="1"/>
          </p:cNvCxnSpPr>
          <p:nvPr/>
        </p:nvCxnSpPr>
        <p:spPr>
          <a:xfrm flipV="1">
            <a:off x="7957963" y="3122676"/>
            <a:ext cx="606603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0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Roche</a:t>
            </a:r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8934843" y="2821494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cxnSpLocks/>
            <a:stCxn id="88" idx="3"/>
            <a:endCxn id="86" idx="1"/>
          </p:cNvCxnSpPr>
          <p:nvPr/>
        </p:nvCxnSpPr>
        <p:spPr>
          <a:xfrm>
            <a:off x="6404115" y="3122675"/>
            <a:ext cx="430465" cy="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1" idx="3"/>
            <a:endCxn id="88" idx="1"/>
          </p:cNvCxnSpPr>
          <p:nvPr/>
        </p:nvCxnSpPr>
        <p:spPr>
          <a:xfrm flipV="1">
            <a:off x="4171950" y="3122675"/>
            <a:ext cx="5176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834580" y="2821494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cxnSp>
        <p:nvCxnSpPr>
          <p:cNvPr id="87" name="Conector de Seta Reta 86"/>
          <p:cNvCxnSpPr>
            <a:cxnSpLocks/>
            <a:stCxn id="72" idx="2"/>
            <a:endCxn id="84" idx="0"/>
          </p:cNvCxnSpPr>
          <p:nvPr/>
        </p:nvCxnSpPr>
        <p:spPr>
          <a:xfrm>
            <a:off x="9563494" y="3434142"/>
            <a:ext cx="0" cy="38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uxograma: Processo Predefinido 87"/>
          <p:cNvSpPr/>
          <p:nvPr/>
        </p:nvSpPr>
        <p:spPr>
          <a:xfrm>
            <a:off x="4689614" y="2816351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Conector de Seta Reta 88"/>
          <p:cNvCxnSpPr>
            <a:cxnSpLocks/>
            <a:stCxn id="86" idx="3"/>
            <a:endCxn id="72" idx="1"/>
          </p:cNvCxnSpPr>
          <p:nvPr/>
        </p:nvCxnSpPr>
        <p:spPr>
          <a:xfrm>
            <a:off x="8249043" y="3127818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91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uxograma: Decisão 23"/>
          <p:cNvSpPr/>
          <p:nvPr/>
        </p:nvSpPr>
        <p:spPr>
          <a:xfrm>
            <a:off x="7330277" y="5073827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3" name="Fluxograma: Decisão 22"/>
          <p:cNvSpPr/>
          <p:nvPr/>
        </p:nvSpPr>
        <p:spPr>
          <a:xfrm>
            <a:off x="7332461" y="4967528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893484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cxnSpLocks/>
            <a:stCxn id="72" idx="2"/>
            <a:endCxn id="84" idx="0"/>
          </p:cNvCxnSpPr>
          <p:nvPr/>
        </p:nvCxnSpPr>
        <p:spPr>
          <a:xfrm>
            <a:off x="9563494" y="3429000"/>
            <a:ext cx="0" cy="39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86" idx="3"/>
            <a:endCxn id="72" idx="1"/>
          </p:cNvCxnSpPr>
          <p:nvPr/>
        </p:nvCxnSpPr>
        <p:spPr>
          <a:xfrm>
            <a:off x="8066104" y="3122674"/>
            <a:ext cx="86873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51641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8" name="Fluxograma: Processo Predefinido 87"/>
          <p:cNvSpPr/>
          <p:nvPr/>
        </p:nvSpPr>
        <p:spPr>
          <a:xfrm>
            <a:off x="4575647" y="1544034"/>
            <a:ext cx="1714501" cy="612648"/>
          </a:xfrm>
          <a:prstGeom prst="flowChartPredefined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Avaliação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dos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países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ector: Curvo 5"/>
          <p:cNvCxnSpPr>
            <a:cxnSpLocks/>
            <a:stCxn id="71" idx="0"/>
            <a:endCxn id="88" idx="1"/>
          </p:cNvCxnSpPr>
          <p:nvPr/>
        </p:nvCxnSpPr>
        <p:spPr>
          <a:xfrm rot="5400000" flipH="1" flipV="1">
            <a:off x="3535995" y="1776701"/>
            <a:ext cx="965994" cy="1113309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Curvo 7"/>
          <p:cNvCxnSpPr>
            <a:cxnSpLocks/>
            <a:stCxn id="88" idx="3"/>
            <a:endCxn id="86" idx="0"/>
          </p:cNvCxnSpPr>
          <p:nvPr/>
        </p:nvCxnSpPr>
        <p:spPr>
          <a:xfrm>
            <a:off x="6290148" y="1850358"/>
            <a:ext cx="1068725" cy="965992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5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26" y="2000050"/>
            <a:ext cx="2857899" cy="285789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885473" y="50006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13148" y="500062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(alto)</a:t>
            </a:r>
          </a:p>
        </p:txBody>
      </p:sp>
      <p:pic>
        <p:nvPicPr>
          <p:cNvPr id="1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052" y="2000050"/>
            <a:ext cx="2857899" cy="2857899"/>
          </a:xfrm>
          <a:prstGeom prst="rect">
            <a:avLst/>
          </a:prstGeom>
        </p:spPr>
      </p:pic>
      <p:sp>
        <p:nvSpPr>
          <p:cNvPr id="16" name="CaixaDeTexto 10"/>
          <p:cNvSpPr txBox="1"/>
          <p:nvPr/>
        </p:nvSpPr>
        <p:spPr>
          <a:xfrm>
            <a:off x="9170149" y="4972052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baixo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87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000048"/>
            <a:ext cx="2857899" cy="2857899"/>
          </a:xfrm>
          <a:prstGeom prst="rect">
            <a:avLst/>
          </a:prstGeom>
        </p:spPr>
      </p:pic>
      <p:sp>
        <p:nvSpPr>
          <p:cNvPr id="10" name="Retângulo 8"/>
          <p:cNvSpPr/>
          <p:nvPr/>
        </p:nvSpPr>
        <p:spPr>
          <a:xfrm>
            <a:off x="838197" y="2000048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9"/>
          <p:cNvSpPr/>
          <p:nvPr/>
        </p:nvSpPr>
        <p:spPr>
          <a:xfrm>
            <a:off x="838196" y="3933821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3"/>
          <p:cNvSpPr txBox="1"/>
          <p:nvPr/>
        </p:nvSpPr>
        <p:spPr>
          <a:xfrm>
            <a:off x="1330029" y="5000623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da </a:t>
            </a:r>
          </a:p>
          <a:p>
            <a:pPr algn="ctr"/>
            <a:r>
              <a:rPr lang="en-US" dirty="0" err="1"/>
              <a:t>Dimensionalidade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49"/>
            <a:ext cx="2857899" cy="28578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5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147991" y="4972050"/>
            <a:ext cx="182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algn="ctr"/>
            <a:r>
              <a:rPr lang="en-US" dirty="0"/>
              <a:t>(10%)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680986" y="4972050"/>
            <a:ext cx="248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2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61925" y="2438399"/>
            <a:ext cx="4289425" cy="1981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6930" y="2766218"/>
            <a:ext cx="3530570" cy="1325563"/>
          </a:xfrm>
        </p:spPr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Bidimensional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 contras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30" y="109182"/>
            <a:ext cx="6408964" cy="661916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6787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63545"/>
            <a:ext cx="2311400" cy="22671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113383"/>
            <a:ext cx="2311400" cy="22671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24" y="1577281"/>
            <a:ext cx="1663875" cy="1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637" y="3673676"/>
            <a:ext cx="1631250" cy="1600000"/>
          </a:xfrm>
          <a:prstGeom prst="rect">
            <a:avLst/>
          </a:prstGeom>
        </p:spPr>
      </p:pic>
      <p:cxnSp>
        <p:nvCxnSpPr>
          <p:cNvPr id="14" name="Conector: Curvo 13"/>
          <p:cNvCxnSpPr>
            <a:stCxn id="7" idx="3"/>
            <a:endCxn id="11" idx="1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stCxn id="7" idx="3"/>
            <a:endCxn id="12" idx="1"/>
          </p:cNvCxnSpPr>
          <p:nvPr/>
        </p:nvCxnSpPr>
        <p:spPr>
          <a:xfrm>
            <a:off x="3149600" y="3429000"/>
            <a:ext cx="1874037" cy="1044676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stCxn id="11" idx="3"/>
            <a:endCxn id="8" idx="1"/>
          </p:cNvCxnSpPr>
          <p:nvPr/>
        </p:nvCxnSpPr>
        <p:spPr>
          <a:xfrm flipV="1">
            <a:off x="6671199" y="1697106"/>
            <a:ext cx="1825101" cy="680175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stCxn id="12" idx="3"/>
            <a:endCxn id="9" idx="1"/>
          </p:cNvCxnSpPr>
          <p:nvPr/>
        </p:nvCxnSpPr>
        <p:spPr>
          <a:xfrm>
            <a:off x="6654887" y="4473676"/>
            <a:ext cx="1841413" cy="773268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8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12" y="4113383"/>
            <a:ext cx="2277188" cy="22335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75" y="3646943"/>
            <a:ext cx="1639406" cy="160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497" y="563545"/>
            <a:ext cx="2325678" cy="22811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cxnSp>
        <p:nvCxnSpPr>
          <p:cNvPr id="14" name="Conector: Curvo 13"/>
          <p:cNvCxnSpPr>
            <a:cxnSpLocks/>
            <a:stCxn id="7" idx="3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cxnSpLocks/>
            <a:stCxn id="7" idx="3"/>
            <a:endCxn id="13" idx="1"/>
          </p:cNvCxnSpPr>
          <p:nvPr/>
        </p:nvCxnSpPr>
        <p:spPr>
          <a:xfrm>
            <a:off x="3149600" y="3429000"/>
            <a:ext cx="1848775" cy="1017943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cxnSpLocks/>
            <a:stCxn id="10" idx="3"/>
            <a:endCxn id="4" idx="1"/>
          </p:cNvCxnSpPr>
          <p:nvPr/>
        </p:nvCxnSpPr>
        <p:spPr>
          <a:xfrm flipV="1">
            <a:off x="6614773" y="1704108"/>
            <a:ext cx="1857724" cy="66613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cxnSpLocks/>
            <a:stCxn id="13" idx="3"/>
            <a:endCxn id="3" idx="1"/>
          </p:cNvCxnSpPr>
          <p:nvPr/>
        </p:nvCxnSpPr>
        <p:spPr>
          <a:xfrm>
            <a:off x="6637781" y="4446943"/>
            <a:ext cx="1892731" cy="783222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523" y="1570239"/>
            <a:ext cx="163125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br>
              <a:rPr lang="en-US" dirty="0"/>
            </a:br>
            <a:r>
              <a:rPr lang="en-US" sz="3600" dirty="0" err="1"/>
              <a:t>Convolução</a:t>
            </a:r>
            <a:r>
              <a:rPr lang="en-US" sz="3600" dirty="0"/>
              <a:t> </a:t>
            </a:r>
            <a:r>
              <a:rPr lang="en-US" sz="3600" dirty="0" err="1"/>
              <a:t>direta</a:t>
            </a:r>
            <a:r>
              <a:rPr lang="en-US" sz="3600" dirty="0"/>
              <a:t> </a:t>
            </a:r>
            <a:r>
              <a:rPr lang="en-US" sz="3600" b="1" dirty="0"/>
              <a:t>VERSUS</a:t>
            </a:r>
            <a:r>
              <a:rPr lang="en-US" sz="3600" dirty="0"/>
              <a:t> </a:t>
            </a:r>
            <a:r>
              <a:rPr lang="en-US" sz="3600" dirty="0" err="1"/>
              <a:t>Ponderação</a:t>
            </a:r>
            <a:endParaRPr lang="en-US" sz="3600" dirty="0"/>
          </a:p>
        </p:txBody>
      </p:sp>
      <p:graphicFrame>
        <p:nvGraphicFramePr>
          <p:cNvPr id="22" name="Gráfico 21"/>
          <p:cNvGraphicFramePr/>
          <p:nvPr>
            <p:extLst>
              <p:ext uri="{D42A27DB-BD31-4B8C-83A1-F6EECF244321}">
                <p14:modId xmlns:p14="http://schemas.microsoft.com/office/powerpoint/2010/main" val="799480307"/>
              </p:ext>
            </p:extLst>
          </p:nvPr>
        </p:nvGraphicFramePr>
        <p:xfrm>
          <a:off x="6024563" y="1520296"/>
          <a:ext cx="5505450" cy="389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310518"/>
            <a:ext cx="4502130" cy="265288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113339" y="1833129"/>
            <a:ext cx="38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Previsão</a:t>
            </a:r>
            <a:r>
              <a:rPr lang="en-US" dirty="0"/>
              <a:t> com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9x9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942304" y="345229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48972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t="8626" r="15213" b="465"/>
          <a:stretch/>
        </p:blipFill>
        <p:spPr>
          <a:xfrm>
            <a:off x="4818888" y="-479"/>
            <a:ext cx="7373112" cy="6857989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19946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25" y="15160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15160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46769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4686502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43" y="2060083"/>
            <a:ext cx="2894616" cy="289461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48" y="2060083"/>
            <a:ext cx="2867425" cy="287695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487277" y="5210978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baseline="-25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159380" y="5210978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138320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35075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0719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625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6532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438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075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35579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35076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8" y="33552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0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92392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sp>
        <p:nvSpPr>
          <p:cNvPr id="105" name="Fluxograma: Ou 104"/>
          <p:cNvSpPr/>
          <p:nvPr/>
        </p:nvSpPr>
        <p:spPr>
          <a:xfrm>
            <a:off x="5848924" y="2532170"/>
            <a:ext cx="421128" cy="421128"/>
          </a:xfrm>
          <a:prstGeom prst="flowChartOr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Conector: Curvo 107"/>
          <p:cNvCxnSpPr>
            <a:cxnSpLocks/>
            <a:stCxn id="3" idx="2"/>
            <a:endCxn id="105" idx="0"/>
          </p:cNvCxnSpPr>
          <p:nvPr/>
        </p:nvCxnSpPr>
        <p:spPr>
          <a:xfrm rot="16200000" flipH="1">
            <a:off x="4829897" y="1302579"/>
            <a:ext cx="471632" cy="1987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Curvo 111"/>
          <p:cNvCxnSpPr>
            <a:cxnSpLocks/>
            <a:stCxn id="5" idx="2"/>
            <a:endCxn id="105" idx="0"/>
          </p:cNvCxnSpPr>
          <p:nvPr/>
        </p:nvCxnSpPr>
        <p:spPr>
          <a:xfrm rot="16200000" flipH="1">
            <a:off x="5475216" y="1947898"/>
            <a:ext cx="471632" cy="696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o 113"/>
          <p:cNvCxnSpPr>
            <a:stCxn id="7" idx="2"/>
            <a:endCxn id="105" idx="0"/>
          </p:cNvCxnSpPr>
          <p:nvPr/>
        </p:nvCxnSpPr>
        <p:spPr>
          <a:xfrm rot="5400000">
            <a:off x="6120535" y="1999491"/>
            <a:ext cx="471632" cy="593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Curvo 117"/>
          <p:cNvCxnSpPr>
            <a:cxnSpLocks/>
            <a:stCxn id="9" idx="2"/>
            <a:endCxn id="105" idx="0"/>
          </p:cNvCxnSpPr>
          <p:nvPr/>
        </p:nvCxnSpPr>
        <p:spPr>
          <a:xfrm rot="5400000">
            <a:off x="6765854" y="1354172"/>
            <a:ext cx="471632" cy="1884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: Curvo 127"/>
          <p:cNvCxnSpPr>
            <a:cxnSpLocks/>
            <a:stCxn id="105" idx="2"/>
            <a:endCxn id="88" idx="0"/>
          </p:cNvCxnSpPr>
          <p:nvPr/>
        </p:nvCxnSpPr>
        <p:spPr>
          <a:xfrm rot="10800000" flipV="1">
            <a:off x="4071938" y="2742733"/>
            <a:ext cx="1776986" cy="5076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: Curvo 129"/>
          <p:cNvCxnSpPr>
            <a:cxnSpLocks/>
            <a:stCxn id="105" idx="2"/>
            <a:endCxn id="92" idx="0"/>
          </p:cNvCxnSpPr>
          <p:nvPr/>
        </p:nvCxnSpPr>
        <p:spPr>
          <a:xfrm rot="10800000" flipV="1">
            <a:off x="4176714" y="2742734"/>
            <a:ext cx="1672211" cy="6124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: Curvo 133"/>
          <p:cNvCxnSpPr>
            <a:stCxn id="105" idx="2"/>
            <a:endCxn id="93" idx="0"/>
          </p:cNvCxnSpPr>
          <p:nvPr/>
        </p:nvCxnSpPr>
        <p:spPr>
          <a:xfrm rot="10800000" flipV="1">
            <a:off x="4329114" y="2742734"/>
            <a:ext cx="1519811" cy="7648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: Curvo 135"/>
          <p:cNvCxnSpPr>
            <a:stCxn id="105" idx="3"/>
            <a:endCxn id="89" idx="0"/>
          </p:cNvCxnSpPr>
          <p:nvPr/>
        </p:nvCxnSpPr>
        <p:spPr>
          <a:xfrm rot="5400000">
            <a:off x="5408219" y="2798357"/>
            <a:ext cx="409110" cy="5956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: Curvo 137"/>
          <p:cNvCxnSpPr>
            <a:stCxn id="105" idx="3"/>
            <a:endCxn id="94" idx="0"/>
          </p:cNvCxnSpPr>
          <p:nvPr/>
        </p:nvCxnSpPr>
        <p:spPr>
          <a:xfrm rot="5400000">
            <a:off x="5408219" y="2903131"/>
            <a:ext cx="513885" cy="4908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Curvo 139"/>
          <p:cNvCxnSpPr>
            <a:stCxn id="105" idx="3"/>
            <a:endCxn id="95" idx="0"/>
          </p:cNvCxnSpPr>
          <p:nvPr/>
        </p:nvCxnSpPr>
        <p:spPr>
          <a:xfrm rot="5400000">
            <a:off x="5408219" y="3055531"/>
            <a:ext cx="666285" cy="3384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Curvo 141"/>
          <p:cNvCxnSpPr>
            <a:stCxn id="105" idx="5"/>
            <a:endCxn id="90" idx="0"/>
          </p:cNvCxnSpPr>
          <p:nvPr/>
        </p:nvCxnSpPr>
        <p:spPr>
          <a:xfrm rot="16200000" flipH="1">
            <a:off x="6251397" y="2848607"/>
            <a:ext cx="358799" cy="4448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Curvo 143"/>
          <p:cNvCxnSpPr>
            <a:cxnSpLocks/>
            <a:stCxn id="105" idx="5"/>
            <a:endCxn id="96" idx="0"/>
          </p:cNvCxnSpPr>
          <p:nvPr/>
        </p:nvCxnSpPr>
        <p:spPr>
          <a:xfrm rot="16200000" flipH="1">
            <a:off x="6251396" y="2848607"/>
            <a:ext cx="463574" cy="549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: Curvo 145"/>
          <p:cNvCxnSpPr>
            <a:stCxn id="105" idx="5"/>
            <a:endCxn id="97" idx="0"/>
          </p:cNvCxnSpPr>
          <p:nvPr/>
        </p:nvCxnSpPr>
        <p:spPr>
          <a:xfrm rot="16200000" flipH="1">
            <a:off x="6265684" y="2834320"/>
            <a:ext cx="615974" cy="730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: Curvo 161"/>
          <p:cNvCxnSpPr>
            <a:stCxn id="105" idx="6"/>
            <a:endCxn id="91" idx="0"/>
          </p:cNvCxnSpPr>
          <p:nvPr/>
        </p:nvCxnSpPr>
        <p:spPr>
          <a:xfrm>
            <a:off x="6270052" y="2742734"/>
            <a:ext cx="1673799" cy="5076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Curvo 163"/>
          <p:cNvCxnSpPr>
            <a:stCxn id="105" idx="6"/>
            <a:endCxn id="98" idx="0"/>
          </p:cNvCxnSpPr>
          <p:nvPr/>
        </p:nvCxnSpPr>
        <p:spPr>
          <a:xfrm>
            <a:off x="6270052" y="2742734"/>
            <a:ext cx="1778574" cy="6124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105" idx="6"/>
            <a:endCxn id="99" idx="0"/>
          </p:cNvCxnSpPr>
          <p:nvPr/>
        </p:nvCxnSpPr>
        <p:spPr>
          <a:xfrm>
            <a:off x="6270052" y="2742734"/>
            <a:ext cx="1930974" cy="7648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9" y="5621040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129085" y="5790661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5621040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419723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5621040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710361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3" y="5621040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8000999" y="5790661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77" name="Fluxograma: Somador 176"/>
          <p:cNvSpPr/>
          <p:nvPr/>
        </p:nvSpPr>
        <p:spPr>
          <a:xfrm>
            <a:off x="5816380" y="4645309"/>
            <a:ext cx="479645" cy="479645"/>
          </a:xfrm>
          <a:prstGeom prst="flowChartSummingJunction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Conector: Curvo 178"/>
          <p:cNvCxnSpPr>
            <a:cxnSpLocks/>
            <a:stCxn id="93" idx="2"/>
            <a:endCxn id="177" idx="2"/>
          </p:cNvCxnSpPr>
          <p:nvPr/>
        </p:nvCxnSpPr>
        <p:spPr>
          <a:xfrm rot="16200000" flipH="1">
            <a:off x="4751467" y="3820218"/>
            <a:ext cx="642559" cy="14872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Curvo 180"/>
          <p:cNvCxnSpPr>
            <a:stCxn id="95" idx="2"/>
            <a:endCxn id="177" idx="1"/>
          </p:cNvCxnSpPr>
          <p:nvPr/>
        </p:nvCxnSpPr>
        <p:spPr>
          <a:xfrm rot="16200000" flipH="1">
            <a:off x="5518040" y="4346969"/>
            <a:ext cx="422666" cy="3144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: Curvo 182"/>
          <p:cNvCxnSpPr>
            <a:stCxn id="97" idx="2"/>
            <a:endCxn id="177" idx="7"/>
          </p:cNvCxnSpPr>
          <p:nvPr/>
        </p:nvCxnSpPr>
        <p:spPr>
          <a:xfrm rot="5400000">
            <a:off x="6345885" y="4122472"/>
            <a:ext cx="472977" cy="7131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Curvo 184"/>
          <p:cNvCxnSpPr>
            <a:cxnSpLocks/>
            <a:stCxn id="99" idx="2"/>
            <a:endCxn id="177" idx="6"/>
          </p:cNvCxnSpPr>
          <p:nvPr/>
        </p:nvCxnSpPr>
        <p:spPr>
          <a:xfrm rot="5400000">
            <a:off x="6927248" y="3611354"/>
            <a:ext cx="642556" cy="1905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: Curvo 188"/>
          <p:cNvCxnSpPr>
            <a:cxnSpLocks/>
            <a:stCxn id="98" idx="2"/>
            <a:endCxn id="177" idx="6"/>
          </p:cNvCxnSpPr>
          <p:nvPr/>
        </p:nvCxnSpPr>
        <p:spPr>
          <a:xfrm rot="5400000">
            <a:off x="6774848" y="3611354"/>
            <a:ext cx="794956" cy="17526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Curvo 192"/>
          <p:cNvCxnSpPr>
            <a:cxnSpLocks/>
            <a:stCxn id="91" idx="2"/>
            <a:endCxn id="177" idx="6"/>
          </p:cNvCxnSpPr>
          <p:nvPr/>
        </p:nvCxnSpPr>
        <p:spPr>
          <a:xfrm rot="5400000">
            <a:off x="6670073" y="3611353"/>
            <a:ext cx="899731" cy="16478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3" y="3250426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33551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199" name="Conector: Curvo 198"/>
          <p:cNvCxnSpPr>
            <a:stCxn id="96" idx="2"/>
            <a:endCxn id="177" idx="7"/>
          </p:cNvCxnSpPr>
          <p:nvPr/>
        </p:nvCxnSpPr>
        <p:spPr>
          <a:xfrm rot="5400000">
            <a:off x="6179198" y="4136760"/>
            <a:ext cx="625377" cy="5322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: Curvo 200"/>
          <p:cNvCxnSpPr>
            <a:cxnSpLocks/>
            <a:stCxn id="90" idx="2"/>
            <a:endCxn id="177" idx="7"/>
          </p:cNvCxnSpPr>
          <p:nvPr/>
        </p:nvCxnSpPr>
        <p:spPr>
          <a:xfrm rot="5400000">
            <a:off x="6074422" y="4136760"/>
            <a:ext cx="730152" cy="4274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m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250424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34055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8" name="Conector: Curvo 207"/>
          <p:cNvCxnSpPr>
            <a:endCxn id="177" idx="1"/>
          </p:cNvCxnSpPr>
          <p:nvPr/>
        </p:nvCxnSpPr>
        <p:spPr>
          <a:xfrm rot="16200000" flipH="1">
            <a:off x="5376658" y="4205586"/>
            <a:ext cx="553029" cy="4668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m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12" y="3300735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0" name="Conector: Curvo 209"/>
          <p:cNvCxnSpPr>
            <a:endCxn id="177" idx="1"/>
          </p:cNvCxnSpPr>
          <p:nvPr/>
        </p:nvCxnSpPr>
        <p:spPr>
          <a:xfrm rot="16200000" flipH="1">
            <a:off x="5257268" y="4086197"/>
            <a:ext cx="646430" cy="6122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: Curvo 211"/>
          <p:cNvCxnSpPr>
            <a:cxnSpLocks/>
            <a:stCxn id="92" idx="2"/>
            <a:endCxn id="177" idx="2"/>
          </p:cNvCxnSpPr>
          <p:nvPr/>
        </p:nvCxnSpPr>
        <p:spPr>
          <a:xfrm rot="16200000" flipH="1">
            <a:off x="4599067" y="3667818"/>
            <a:ext cx="794959" cy="16396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3551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250423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6" name="Conector: Curvo 215"/>
          <p:cNvCxnSpPr>
            <a:stCxn id="88" idx="2"/>
            <a:endCxn id="177" idx="2"/>
          </p:cNvCxnSpPr>
          <p:nvPr/>
        </p:nvCxnSpPr>
        <p:spPr>
          <a:xfrm rot="16200000" flipH="1">
            <a:off x="4494292" y="3563044"/>
            <a:ext cx="899734" cy="1744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177" idx="4"/>
            <a:endCxn id="168" idx="0"/>
          </p:cNvCxnSpPr>
          <p:nvPr/>
        </p:nvCxnSpPr>
        <p:spPr>
          <a:xfrm flipH="1">
            <a:off x="4129087" y="5124954"/>
            <a:ext cx="1927116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177" idx="4"/>
            <a:endCxn id="170" idx="0"/>
          </p:cNvCxnSpPr>
          <p:nvPr/>
        </p:nvCxnSpPr>
        <p:spPr>
          <a:xfrm flipH="1">
            <a:off x="5419725" y="5124954"/>
            <a:ext cx="63647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177" idx="4"/>
            <a:endCxn id="172" idx="0"/>
          </p:cNvCxnSpPr>
          <p:nvPr/>
        </p:nvCxnSpPr>
        <p:spPr>
          <a:xfrm>
            <a:off x="6056203" y="5124954"/>
            <a:ext cx="654160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177" idx="4"/>
            <a:endCxn id="174" idx="0"/>
          </p:cNvCxnSpPr>
          <p:nvPr/>
        </p:nvCxnSpPr>
        <p:spPr>
          <a:xfrm>
            <a:off x="6056203" y="5124954"/>
            <a:ext cx="194479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5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765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671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578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6484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79438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2631705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067174" y="2801326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2631705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357812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2631705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648450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2" y="2631705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7939088" y="2801326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1" name="Retângulo: Cantos Superiores Arredondados 10"/>
          <p:cNvSpPr/>
          <p:nvPr/>
        </p:nvSpPr>
        <p:spPr>
          <a:xfrm>
            <a:off x="3867149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ângulo: Cantos Superiores Arredondados 67"/>
          <p:cNvSpPr/>
          <p:nvPr/>
        </p:nvSpPr>
        <p:spPr>
          <a:xfrm>
            <a:off x="5157787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ângulo: Cantos Superiores Arredondados 68"/>
          <p:cNvSpPr/>
          <p:nvPr/>
        </p:nvSpPr>
        <p:spPr>
          <a:xfrm>
            <a:off x="6448425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ângulo: Cantos Superiores Arredondados 69"/>
          <p:cNvSpPr/>
          <p:nvPr/>
        </p:nvSpPr>
        <p:spPr>
          <a:xfrm>
            <a:off x="7739063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gual a 12"/>
          <p:cNvSpPr/>
          <p:nvPr/>
        </p:nvSpPr>
        <p:spPr>
          <a:xfrm>
            <a:off x="3822428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Igual a 72"/>
          <p:cNvSpPr/>
          <p:nvPr/>
        </p:nvSpPr>
        <p:spPr>
          <a:xfrm>
            <a:off x="5113066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Igual a 73"/>
          <p:cNvSpPr/>
          <p:nvPr/>
        </p:nvSpPr>
        <p:spPr>
          <a:xfrm>
            <a:off x="6403704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Igual a 74"/>
          <p:cNvSpPr/>
          <p:nvPr/>
        </p:nvSpPr>
        <p:spPr>
          <a:xfrm>
            <a:off x="7697245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532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e0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5053012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e1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6335124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e2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762576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e3</a:t>
            </a:r>
          </a:p>
        </p:txBody>
      </p:sp>
      <p:sp>
        <p:nvSpPr>
          <p:cNvPr id="15" name="Sinal de Adição 14"/>
          <p:cNvSpPr/>
          <p:nvPr/>
        </p:nvSpPr>
        <p:spPr>
          <a:xfrm>
            <a:off x="446689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inal de Adição 80"/>
          <p:cNvSpPr/>
          <p:nvPr/>
        </p:nvSpPr>
        <p:spPr>
          <a:xfrm>
            <a:off x="566704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inal de Adição 81"/>
          <p:cNvSpPr/>
          <p:nvPr/>
        </p:nvSpPr>
        <p:spPr>
          <a:xfrm>
            <a:off x="7010067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gual a 82"/>
          <p:cNvSpPr/>
          <p:nvPr/>
        </p:nvSpPr>
        <p:spPr>
          <a:xfrm>
            <a:off x="8353092" y="4187971"/>
            <a:ext cx="610162" cy="610162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039167" y="3823447"/>
            <a:ext cx="2015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Custo</a:t>
            </a:r>
            <a:r>
              <a:rPr lang="en-US" sz="4000" dirty="0"/>
              <a:t> do</a:t>
            </a:r>
          </a:p>
          <a:p>
            <a:pPr algn="ctr"/>
            <a:r>
              <a:rPr lang="en-US" sz="4000" dirty="0" err="1"/>
              <a:t>país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81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Experimentos</a:t>
            </a:r>
            <a:r>
              <a:rPr lang="en-US" sz="5400" dirty="0"/>
              <a:t> e </a:t>
            </a:r>
            <a:r>
              <a:rPr lang="en-US" sz="5400" dirty="0" err="1"/>
              <a:t>Resultados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6336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778" y="1638472"/>
              <a:ext cx="7515392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3" name="Fluxograma: Disco Magnético 2"/>
          <p:cNvSpPr/>
          <p:nvPr/>
        </p:nvSpPr>
        <p:spPr>
          <a:xfrm>
            <a:off x="5526242" y="3180599"/>
            <a:ext cx="849920" cy="762000"/>
          </a:xfrm>
          <a:prstGeom prst="flowChartMagneticDisk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Conector de Seta Reta 38"/>
          <p:cNvCxnSpPr>
            <a:stCxn id="11" idx="3"/>
            <a:endCxn id="3" idx="2"/>
          </p:cNvCxnSpPr>
          <p:nvPr/>
        </p:nvCxnSpPr>
        <p:spPr>
          <a:xfrm>
            <a:off x="5251901" y="3557785"/>
            <a:ext cx="274341" cy="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Agrupar 93"/>
          <p:cNvGrpSpPr/>
          <p:nvPr/>
        </p:nvGrpSpPr>
        <p:grpSpPr>
          <a:xfrm>
            <a:off x="7689359" y="884829"/>
            <a:ext cx="1057551" cy="706480"/>
            <a:chOff x="7281549" y="983457"/>
            <a:chExt cx="5235157" cy="3497262"/>
          </a:xfrm>
        </p:grpSpPr>
        <p:pic>
          <p:nvPicPr>
            <p:cNvPr id="9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96" name="Retângulo 95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Agrupar 99"/>
          <p:cNvGrpSpPr/>
          <p:nvPr/>
        </p:nvGrpSpPr>
        <p:grpSpPr>
          <a:xfrm>
            <a:off x="7689359" y="3162253"/>
            <a:ext cx="1038513" cy="693762"/>
            <a:chOff x="7281549" y="983457"/>
            <a:chExt cx="5235157" cy="3497262"/>
          </a:xfrm>
        </p:grpSpPr>
        <p:pic>
          <p:nvPicPr>
            <p:cNvPr id="10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02" name="Retângulo 10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tângulo 10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Conector: Curvo 50"/>
          <p:cNvCxnSpPr>
            <a:stCxn id="3" idx="4"/>
            <a:endCxn id="49" idx="1"/>
          </p:cNvCxnSpPr>
          <p:nvPr/>
        </p:nvCxnSpPr>
        <p:spPr>
          <a:xfrm flipV="1">
            <a:off x="6376162" y="1238947"/>
            <a:ext cx="856329" cy="23226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o 52"/>
          <p:cNvCxnSpPr>
            <a:stCxn id="3" idx="4"/>
            <a:endCxn id="106" idx="1"/>
          </p:cNvCxnSpPr>
          <p:nvPr/>
        </p:nvCxnSpPr>
        <p:spPr>
          <a:xfrm flipV="1">
            <a:off x="6376162" y="1781600"/>
            <a:ext cx="867701" cy="17799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o 54"/>
          <p:cNvCxnSpPr>
            <a:stCxn id="3" idx="4"/>
            <a:endCxn id="107" idx="1"/>
          </p:cNvCxnSpPr>
          <p:nvPr/>
        </p:nvCxnSpPr>
        <p:spPr>
          <a:xfrm flipV="1">
            <a:off x="6376162" y="2366158"/>
            <a:ext cx="877825" cy="11954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o 56"/>
          <p:cNvCxnSpPr>
            <a:cxnSpLocks/>
            <a:stCxn id="3" idx="4"/>
            <a:endCxn id="151" idx="1"/>
          </p:cNvCxnSpPr>
          <p:nvPr/>
        </p:nvCxnSpPr>
        <p:spPr>
          <a:xfrm>
            <a:off x="6376162" y="3561599"/>
            <a:ext cx="866721" cy="918790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Agrupar 109"/>
          <p:cNvGrpSpPr/>
          <p:nvPr/>
        </p:nvGrpSpPr>
        <p:grpSpPr>
          <a:xfrm>
            <a:off x="7676301" y="1453092"/>
            <a:ext cx="1057551" cy="706480"/>
            <a:chOff x="7281549" y="983457"/>
            <a:chExt cx="5235157" cy="3497262"/>
          </a:xfrm>
        </p:grpSpPr>
        <p:pic>
          <p:nvPicPr>
            <p:cNvPr id="11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2" name="Retângulo 11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Agrupar 115"/>
          <p:cNvGrpSpPr/>
          <p:nvPr/>
        </p:nvGrpSpPr>
        <p:grpSpPr>
          <a:xfrm>
            <a:off x="7681425" y="2017265"/>
            <a:ext cx="1057551" cy="706480"/>
            <a:chOff x="7281549" y="983457"/>
            <a:chExt cx="5235157" cy="3497262"/>
          </a:xfrm>
        </p:grpSpPr>
        <p:pic>
          <p:nvPicPr>
            <p:cNvPr id="117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8" name="Retângulo 117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tângulo 118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Agrupar 121"/>
          <p:cNvGrpSpPr/>
          <p:nvPr/>
        </p:nvGrpSpPr>
        <p:grpSpPr>
          <a:xfrm>
            <a:off x="7681425" y="2587630"/>
            <a:ext cx="1057551" cy="706480"/>
            <a:chOff x="7281549" y="983457"/>
            <a:chExt cx="5235157" cy="3497262"/>
          </a:xfrm>
        </p:grpSpPr>
        <p:pic>
          <p:nvPicPr>
            <p:cNvPr id="123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24" name="Retângulo 123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tângulo 124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tângulo 125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aixaDeTexto 48"/>
          <p:cNvSpPr txBox="1"/>
          <p:nvPr/>
        </p:nvSpPr>
        <p:spPr>
          <a:xfrm>
            <a:off x="7232491" y="10542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06" name="CaixaDeTexto 105"/>
          <p:cNvSpPr txBox="1"/>
          <p:nvPr/>
        </p:nvSpPr>
        <p:spPr>
          <a:xfrm>
            <a:off x="7243863" y="15969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07" name="CaixaDeTexto 106"/>
          <p:cNvSpPr txBox="1"/>
          <p:nvPr/>
        </p:nvSpPr>
        <p:spPr>
          <a:xfrm>
            <a:off x="7253987" y="21814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28" name="CaixaDeTexto 127"/>
          <p:cNvSpPr txBox="1"/>
          <p:nvPr/>
        </p:nvSpPr>
        <p:spPr>
          <a:xfrm>
            <a:off x="7239605" y="27714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29" name="CaixaDeTexto 128"/>
          <p:cNvSpPr txBox="1"/>
          <p:nvPr/>
        </p:nvSpPr>
        <p:spPr>
          <a:xfrm>
            <a:off x="7248486" y="3330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cxnSp>
        <p:nvCxnSpPr>
          <p:cNvPr id="62" name="Conector: Curvo 61"/>
          <p:cNvCxnSpPr>
            <a:stCxn id="3" idx="4"/>
            <a:endCxn id="128" idx="1"/>
          </p:cNvCxnSpPr>
          <p:nvPr/>
        </p:nvCxnSpPr>
        <p:spPr>
          <a:xfrm flipV="1">
            <a:off x="6376162" y="2956096"/>
            <a:ext cx="863443" cy="6055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Curvo 130"/>
          <p:cNvCxnSpPr>
            <a:cxnSpLocks/>
            <a:stCxn id="3" idx="4"/>
            <a:endCxn id="129" idx="1"/>
          </p:cNvCxnSpPr>
          <p:nvPr/>
        </p:nvCxnSpPr>
        <p:spPr>
          <a:xfrm flipV="1">
            <a:off x="6376162" y="3515582"/>
            <a:ext cx="872324" cy="46017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Agrupar 132"/>
          <p:cNvGrpSpPr/>
          <p:nvPr/>
        </p:nvGrpSpPr>
        <p:grpSpPr>
          <a:xfrm>
            <a:off x="7678255" y="5276484"/>
            <a:ext cx="1038513" cy="693762"/>
            <a:chOff x="7281549" y="983457"/>
            <a:chExt cx="5235157" cy="3497262"/>
          </a:xfrm>
        </p:grpSpPr>
        <p:pic>
          <p:nvPicPr>
            <p:cNvPr id="13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35" name="Retângulo 134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tângulo 135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Agrupar 138"/>
          <p:cNvGrpSpPr/>
          <p:nvPr/>
        </p:nvGrpSpPr>
        <p:grpSpPr>
          <a:xfrm>
            <a:off x="7670321" y="4131496"/>
            <a:ext cx="1057551" cy="706480"/>
            <a:chOff x="7281549" y="983457"/>
            <a:chExt cx="5235157" cy="3497262"/>
          </a:xfrm>
        </p:grpSpPr>
        <p:pic>
          <p:nvPicPr>
            <p:cNvPr id="1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1" name="Retângulo 140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tângulo 141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tângulo 142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tângulo 143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Agrupar 144"/>
          <p:cNvGrpSpPr/>
          <p:nvPr/>
        </p:nvGrpSpPr>
        <p:grpSpPr>
          <a:xfrm>
            <a:off x="7670321" y="4701861"/>
            <a:ext cx="1057551" cy="706480"/>
            <a:chOff x="7281549" y="983457"/>
            <a:chExt cx="5235157" cy="3497262"/>
          </a:xfrm>
        </p:grpSpPr>
        <p:pic>
          <p:nvPicPr>
            <p:cNvPr id="14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7" name="Retângulo 146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ângulo 149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CaixaDeTexto 150"/>
          <p:cNvSpPr txBox="1"/>
          <p:nvPr/>
        </p:nvSpPr>
        <p:spPr>
          <a:xfrm>
            <a:off x="7242883" y="42957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2" name="CaixaDeTexto 151"/>
          <p:cNvSpPr txBox="1"/>
          <p:nvPr/>
        </p:nvSpPr>
        <p:spPr>
          <a:xfrm>
            <a:off x="7228501" y="4885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7237382" y="54451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cxnSp>
        <p:nvCxnSpPr>
          <p:cNvPr id="156" name="Conector: Curvo 155"/>
          <p:cNvCxnSpPr>
            <a:stCxn id="3" idx="4"/>
            <a:endCxn id="152" idx="1"/>
          </p:cNvCxnSpPr>
          <p:nvPr/>
        </p:nvCxnSpPr>
        <p:spPr>
          <a:xfrm>
            <a:off x="6376162" y="3561599"/>
            <a:ext cx="852339" cy="1508728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Curvo 157"/>
          <p:cNvCxnSpPr>
            <a:stCxn id="3" idx="4"/>
            <a:endCxn id="153" idx="1"/>
          </p:cNvCxnSpPr>
          <p:nvPr/>
        </p:nvCxnSpPr>
        <p:spPr>
          <a:xfrm>
            <a:off x="6376162" y="3561599"/>
            <a:ext cx="861220" cy="206821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Imagem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230" y="1020711"/>
            <a:ext cx="1257896" cy="1228480"/>
          </a:xfrm>
          <a:prstGeom prst="rect">
            <a:avLst/>
          </a:prstGeom>
        </p:spPr>
      </p:pic>
      <p:pic>
        <p:nvPicPr>
          <p:cNvPr id="170" name="Imagem 1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172" y="1009517"/>
            <a:ext cx="1290216" cy="1239673"/>
          </a:xfrm>
          <a:prstGeom prst="rect">
            <a:avLst/>
          </a:prstGeom>
        </p:spPr>
      </p:pic>
      <p:sp>
        <p:nvSpPr>
          <p:cNvPr id="173" name="Seta: para a Direita Listrada 172"/>
          <p:cNvSpPr/>
          <p:nvPr/>
        </p:nvSpPr>
        <p:spPr>
          <a:xfrm>
            <a:off x="8577804" y="1026376"/>
            <a:ext cx="506839" cy="41895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Seta: para a Direita Listrada 174"/>
          <p:cNvSpPr/>
          <p:nvPr/>
        </p:nvSpPr>
        <p:spPr>
          <a:xfrm>
            <a:off x="9208828" y="2448314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eta: para a Direita Listrada 175"/>
          <p:cNvSpPr/>
          <p:nvPr/>
        </p:nvSpPr>
        <p:spPr>
          <a:xfrm>
            <a:off x="9197134" y="4936423"/>
            <a:ext cx="506839" cy="418950"/>
          </a:xfrm>
          <a:prstGeom prst="striped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tângulo 176"/>
          <p:cNvSpPr/>
          <p:nvPr/>
        </p:nvSpPr>
        <p:spPr>
          <a:xfrm>
            <a:off x="9238986" y="2341996"/>
            <a:ext cx="24664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Lado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100m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Quadrículas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 150X185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277,5 km</a:t>
            </a:r>
            <a:r>
              <a:rPr lang="en-US" baseline="30000" dirty="0"/>
              <a:t>2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Regiões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15X15</a:t>
            </a:r>
          </a:p>
        </p:txBody>
      </p:sp>
      <p:sp>
        <p:nvSpPr>
          <p:cNvPr id="178" name="Seta: para a Direita Listrada 177"/>
          <p:cNvSpPr/>
          <p:nvPr/>
        </p:nvSpPr>
        <p:spPr>
          <a:xfrm>
            <a:off x="9197135" y="3258847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Seta: para a Direita Listrada 178"/>
          <p:cNvSpPr/>
          <p:nvPr/>
        </p:nvSpPr>
        <p:spPr>
          <a:xfrm>
            <a:off x="9217963" y="4067426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6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  <p:grpSp>
        <p:nvGrpSpPr>
          <p:cNvPr id="23" name="Agrupar 22"/>
          <p:cNvGrpSpPr/>
          <p:nvPr/>
        </p:nvGrpSpPr>
        <p:grpSpPr>
          <a:xfrm>
            <a:off x="365959" y="2742395"/>
            <a:ext cx="11575160" cy="3742631"/>
            <a:chOff x="365959" y="2742396"/>
            <a:chExt cx="9086805" cy="293806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59" y="2743395"/>
              <a:ext cx="1781225" cy="1444236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684" y="2743395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021" y="2742774"/>
              <a:ext cx="1761905" cy="142857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426" y="2742774"/>
              <a:ext cx="1761905" cy="142857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393" y="2742396"/>
              <a:ext cx="1762371" cy="1428949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212" y="4251511"/>
              <a:ext cx="1762371" cy="1428949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83" y="4251511"/>
              <a:ext cx="1762371" cy="1428949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92" y="4250892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591" y="4250892"/>
              <a:ext cx="1762371" cy="142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76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solidFill>
            <a:srgbClr val="FFD68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365346" y="2740660"/>
            <a:ext cx="11575774" cy="3743960"/>
            <a:chOff x="365345" y="2740660"/>
            <a:chExt cx="9085641" cy="293668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45" y="2743395"/>
              <a:ext cx="1781225" cy="1444236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676" y="2740661"/>
              <a:ext cx="1761905" cy="1428571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744" y="4248398"/>
              <a:ext cx="1762371" cy="142894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4248398"/>
              <a:ext cx="1762371" cy="1428949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002" y="4246503"/>
              <a:ext cx="1762371" cy="1428949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4248398"/>
              <a:ext cx="1762371" cy="1428949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2740660"/>
              <a:ext cx="1761905" cy="1428571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070" y="2742287"/>
              <a:ext cx="1761905" cy="142857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2740660"/>
              <a:ext cx="1762371" cy="1428949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9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4655083"/>
            <a:ext cx="2251089" cy="182520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2751038"/>
            <a:ext cx="2251089" cy="18252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6791" y="1503843"/>
            <a:ext cx="11698417" cy="646331"/>
          </a:xfrm>
          <a:prstGeom prst="rect">
            <a:avLst/>
          </a:prstGeom>
          <a:solidFill>
            <a:srgbClr val="F6AB8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363155" y="2740278"/>
            <a:ext cx="11577966" cy="3726654"/>
            <a:chOff x="363155" y="2740278"/>
            <a:chExt cx="9063758" cy="291739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5" y="2740659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327" y="4228723"/>
              <a:ext cx="1762371" cy="1428949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2" y="2740278"/>
              <a:ext cx="1762371" cy="1428949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59" y="2740657"/>
              <a:ext cx="1761905" cy="142857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370" y="2740656"/>
              <a:ext cx="1761905" cy="1428571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136" y="4228343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1" y="4228343"/>
              <a:ext cx="1762371" cy="1428949"/>
            </a:xfrm>
            <a:prstGeom prst="rect">
              <a:avLst/>
            </a:prstGeom>
          </p:spPr>
        </p:pic>
      </p:grpSp>
      <p:sp>
        <p:nvSpPr>
          <p:cNvPr id="31" name="CaixaDeTexto 30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7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dos </a:t>
            </a:r>
            <a:r>
              <a:rPr lang="en-US" dirty="0" err="1"/>
              <a:t>Erros</a:t>
            </a:r>
            <a:endParaRPr lang="en-US" dirty="0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993867997"/>
              </p:ext>
            </p:extLst>
          </p:nvPr>
        </p:nvGraphicFramePr>
        <p:xfrm>
          <a:off x="0" y="1710267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382652609"/>
              </p:ext>
            </p:extLst>
          </p:nvPr>
        </p:nvGraphicFramePr>
        <p:xfrm>
          <a:off x="6024563" y="1710266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927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Conclusão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640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886982"/>
            <a:ext cx="6686550" cy="30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1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57007323"/>
              </p:ext>
            </p:extLst>
          </p:nvPr>
        </p:nvGraphicFramePr>
        <p:xfrm>
          <a:off x="3897087" y="217714"/>
          <a:ext cx="8098970" cy="6422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764630"/>
            <a:ext cx="3897086" cy="1325563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57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4630"/>
            <a:ext cx="3897086" cy="1325563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 err="1"/>
              <a:t>Colaborações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82723801"/>
              </p:ext>
            </p:extLst>
          </p:nvPr>
        </p:nvGraphicFramePr>
        <p:xfrm>
          <a:off x="3897086" y="-3175"/>
          <a:ext cx="8077198" cy="686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764630"/>
            <a:ext cx="3897086" cy="13255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94548341"/>
              </p:ext>
            </p:extLst>
          </p:nvPr>
        </p:nvGraphicFramePr>
        <p:xfrm>
          <a:off x="3897087" y="195943"/>
          <a:ext cx="8294914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301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grpSp>
        <p:nvGrpSpPr>
          <p:cNvPr id="40" name="Agrupar 39"/>
          <p:cNvGrpSpPr/>
          <p:nvPr/>
        </p:nvGrpSpPr>
        <p:grpSpPr>
          <a:xfrm>
            <a:off x="497675" y="1771648"/>
            <a:ext cx="10277669" cy="690256"/>
            <a:chOff x="469100" y="2971798"/>
            <a:chExt cx="10277669" cy="690256"/>
          </a:xfrm>
        </p:grpSpPr>
        <p:sp>
          <p:nvSpPr>
            <p:cNvPr id="11" name="Retângulo 10"/>
            <p:cNvSpPr/>
            <p:nvPr/>
          </p:nvSpPr>
          <p:spPr>
            <a:xfrm>
              <a:off x="46910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Fator0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1077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95244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27534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4602988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 flipH="1">
              <a:off x="269412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tângulo 18"/>
            <p:cNvSpPr/>
            <p:nvPr/>
          </p:nvSpPr>
          <p:spPr>
            <a:xfrm flipH="1">
              <a:off x="288786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tângulo 19"/>
            <p:cNvSpPr/>
            <p:nvPr/>
          </p:nvSpPr>
          <p:spPr>
            <a:xfrm flipH="1">
              <a:off x="308160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tângulo 20"/>
            <p:cNvSpPr/>
            <p:nvPr/>
          </p:nvSpPr>
          <p:spPr>
            <a:xfrm flipH="1">
              <a:off x="401939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tângulo 21"/>
            <p:cNvSpPr/>
            <p:nvPr/>
          </p:nvSpPr>
          <p:spPr>
            <a:xfrm flipH="1">
              <a:off x="42131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tângulo 22"/>
            <p:cNvSpPr/>
            <p:nvPr/>
          </p:nvSpPr>
          <p:spPr>
            <a:xfrm flipH="1">
              <a:off x="440687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534704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Fator1</a:t>
              </a: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608871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83038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15328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9480927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 flipH="1">
              <a:off x="757206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tângulo 29"/>
            <p:cNvSpPr/>
            <p:nvPr/>
          </p:nvSpPr>
          <p:spPr>
            <a:xfrm flipH="1">
              <a:off x="776580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ângulo 30"/>
            <p:cNvSpPr/>
            <p:nvPr/>
          </p:nvSpPr>
          <p:spPr>
            <a:xfrm flipH="1">
              <a:off x="795954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tângulo 31"/>
            <p:cNvSpPr/>
            <p:nvPr/>
          </p:nvSpPr>
          <p:spPr>
            <a:xfrm flipH="1">
              <a:off x="88973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tângulo 32"/>
            <p:cNvSpPr/>
            <p:nvPr/>
          </p:nvSpPr>
          <p:spPr>
            <a:xfrm flipH="1">
              <a:off x="909107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tângulo 33"/>
            <p:cNvSpPr/>
            <p:nvPr/>
          </p:nvSpPr>
          <p:spPr>
            <a:xfrm flipH="1">
              <a:off x="928481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tângulo 36"/>
            <p:cNvSpPr/>
            <p:nvPr/>
          </p:nvSpPr>
          <p:spPr>
            <a:xfrm flipH="1">
              <a:off x="1022260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tângulo 37"/>
            <p:cNvSpPr/>
            <p:nvPr/>
          </p:nvSpPr>
          <p:spPr>
            <a:xfrm flipH="1">
              <a:off x="1041634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tângulo 38"/>
            <p:cNvSpPr/>
            <p:nvPr/>
          </p:nvSpPr>
          <p:spPr>
            <a:xfrm flipH="1">
              <a:off x="1061008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tângulo 40"/>
          <p:cNvSpPr/>
          <p:nvPr/>
        </p:nvSpPr>
        <p:spPr>
          <a:xfrm>
            <a:off x="522735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Fator0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11879" y="3127258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Fator1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8047578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Fator</a:t>
            </a:r>
            <a:r>
              <a:rPr lang="en-US" dirty="0"/>
              <a:t> p</a:t>
            </a:r>
          </a:p>
        </p:txBody>
      </p:sp>
      <p:grpSp>
        <p:nvGrpSpPr>
          <p:cNvPr id="145" name="Agrupar 144"/>
          <p:cNvGrpSpPr/>
          <p:nvPr/>
        </p:nvGrpSpPr>
        <p:grpSpPr>
          <a:xfrm rot="16200000">
            <a:off x="7330830" y="3161507"/>
            <a:ext cx="136687" cy="615350"/>
            <a:chOff x="779378" y="4873613"/>
            <a:chExt cx="136687" cy="615350"/>
          </a:xfrm>
        </p:grpSpPr>
        <p:sp>
          <p:nvSpPr>
            <p:cNvPr id="44" name="Retângulo 43"/>
            <p:cNvSpPr/>
            <p:nvPr/>
          </p:nvSpPr>
          <p:spPr>
            <a:xfrm>
              <a:off x="779378" y="4873613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79378" y="5112382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779378" y="5351151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Agrupar 152"/>
          <p:cNvGrpSpPr/>
          <p:nvPr/>
        </p:nvGrpSpPr>
        <p:grpSpPr>
          <a:xfrm>
            <a:off x="522732" y="4110280"/>
            <a:ext cx="2988750" cy="2006913"/>
            <a:chOff x="522732" y="3761030"/>
            <a:chExt cx="2988750" cy="2006913"/>
          </a:xfrm>
        </p:grpSpPr>
        <p:sp>
          <p:nvSpPr>
            <p:cNvPr id="103" name="Retângulo 102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07" name="Retângulo 106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tângulo 107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tângulo 108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3" name="Agrupar 11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19" name="Retângulo 11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tângulo 11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tângulo 12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Retângulo 11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grpSp>
          <p:nvGrpSpPr>
            <p:cNvPr id="115" name="Agrupar 11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16" name="Retângulo 115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tângulo 116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tângulo 117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9" name="Retângulo 148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0</a:t>
              </a:r>
            </a:p>
          </p:txBody>
        </p:sp>
        <p:sp>
          <p:nvSpPr>
            <p:cNvPr id="150" name="Retângulo 149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tângulo 150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tângulo 151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4" name="Agrupar 153"/>
          <p:cNvGrpSpPr/>
          <p:nvPr/>
        </p:nvGrpSpPr>
        <p:grpSpPr>
          <a:xfrm>
            <a:off x="3820597" y="4110280"/>
            <a:ext cx="2988750" cy="2006913"/>
            <a:chOff x="522732" y="3761030"/>
            <a:chExt cx="2988750" cy="2006913"/>
          </a:xfrm>
        </p:grpSpPr>
        <p:sp>
          <p:nvSpPr>
            <p:cNvPr id="155" name="Retângulo 154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159" name="Retângulo 158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tângulo 159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tângulo 160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2" name="Agrupar 161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72" name="Retângulo 171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tângulo 172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tângulo 173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3" name="Retângulo 162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grpSp>
          <p:nvGrpSpPr>
            <p:cNvPr id="164" name="Agrupar 163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69" name="Retângulo 16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tângulo 16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tângulo 17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Retângulo 164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1</a:t>
              </a:r>
            </a:p>
          </p:txBody>
        </p:sp>
        <p:sp>
          <p:nvSpPr>
            <p:cNvPr id="166" name="Retângulo 165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tângulo 166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tângulo 167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5" name="Agrupar 174"/>
          <p:cNvGrpSpPr/>
          <p:nvPr/>
        </p:nvGrpSpPr>
        <p:grpSpPr>
          <a:xfrm>
            <a:off x="8047579" y="4045268"/>
            <a:ext cx="2988750" cy="2006913"/>
            <a:chOff x="522732" y="3761030"/>
            <a:chExt cx="2988750" cy="2006913"/>
          </a:xfrm>
        </p:grpSpPr>
        <p:sp>
          <p:nvSpPr>
            <p:cNvPr id="176" name="Retângulo 175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p</a:t>
              </a:r>
            </a:p>
          </p:txBody>
        </p:sp>
        <p:sp>
          <p:nvSpPr>
            <p:cNvPr id="177" name="Retângulo 176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p</a:t>
              </a:r>
            </a:p>
          </p:txBody>
        </p:sp>
        <p:sp>
          <p:nvSpPr>
            <p:cNvPr id="178" name="Retângulo 177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sp>
          <p:nvSpPr>
            <p:cNvPr id="179" name="Retângulo 178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p</a:t>
              </a:r>
            </a:p>
          </p:txBody>
        </p:sp>
        <p:sp>
          <p:nvSpPr>
            <p:cNvPr id="180" name="Retângulo 179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tângulo 180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tângulo 181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3" name="Agrupar 18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93" name="Retângulo 192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etângulo 193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etângulo 194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Retângulo 18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grpSp>
          <p:nvGrpSpPr>
            <p:cNvPr id="185" name="Agrupar 18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90" name="Retângulo 189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tângulo 190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etângulo 191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6" name="Retângulo 185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p</a:t>
              </a:r>
            </a:p>
          </p:txBody>
        </p:sp>
        <p:sp>
          <p:nvSpPr>
            <p:cNvPr id="187" name="Retângulo 186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tângulo 187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tângulo 188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6" name="Retângulo 195"/>
          <p:cNvSpPr/>
          <p:nvPr/>
        </p:nvSpPr>
        <p:spPr>
          <a:xfrm flipH="1">
            <a:off x="7123151" y="4995776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tângulo 196"/>
          <p:cNvSpPr/>
          <p:nvPr/>
        </p:nvSpPr>
        <p:spPr>
          <a:xfrm flipH="1">
            <a:off x="7355615" y="4991673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tângulo 197"/>
          <p:cNvSpPr/>
          <p:nvPr/>
        </p:nvSpPr>
        <p:spPr>
          <a:xfrm flipH="1">
            <a:off x="7596502" y="4988269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tângulo 198"/>
          <p:cNvSpPr/>
          <p:nvPr/>
        </p:nvSpPr>
        <p:spPr>
          <a:xfrm>
            <a:off x="455911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tângulo 199"/>
          <p:cNvSpPr/>
          <p:nvPr/>
        </p:nvSpPr>
        <p:spPr>
          <a:xfrm>
            <a:off x="3755719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ângulo 200"/>
          <p:cNvSpPr/>
          <p:nvPr/>
        </p:nvSpPr>
        <p:spPr>
          <a:xfrm>
            <a:off x="7980064" y="3992866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ângulo 201"/>
          <p:cNvSpPr/>
          <p:nvPr/>
        </p:nvSpPr>
        <p:spPr>
          <a:xfrm>
            <a:off x="504733" y="1219200"/>
            <a:ext cx="1059740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r>
              <a:rPr lang="en-US" dirty="0"/>
              <a:t> do País</a:t>
            </a:r>
          </a:p>
        </p:txBody>
      </p:sp>
      <p:sp>
        <p:nvSpPr>
          <p:cNvPr id="203" name="Retângulo 202"/>
          <p:cNvSpPr/>
          <p:nvPr/>
        </p:nvSpPr>
        <p:spPr>
          <a:xfrm>
            <a:off x="497674" y="2590578"/>
            <a:ext cx="1060446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Tradução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4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r>
              <a:rPr lang="en-US" dirty="0"/>
              <a:t> Remover </a:t>
            </a:r>
            <a:r>
              <a:rPr lang="en-US" dirty="0" err="1"/>
              <a:t>este</a:t>
            </a:r>
            <a:r>
              <a:rPr lang="en-US" dirty="0"/>
              <a:t> slide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r>
              <a:rPr lang="en-US" dirty="0"/>
              <a:t> especial.</a:t>
            </a:r>
          </a:p>
          <a:p>
            <a:r>
              <a:rPr lang="en-US" dirty="0" err="1"/>
              <a:t>Objetivos</a:t>
            </a:r>
            <a:endParaRPr lang="en-US" dirty="0"/>
          </a:p>
          <a:p>
            <a:r>
              <a:rPr lang="en-US" dirty="0" err="1"/>
              <a:t>Teoria</a:t>
            </a:r>
            <a:endParaRPr lang="en-US" dirty="0"/>
          </a:p>
          <a:p>
            <a:pPr lvl="1"/>
            <a:r>
              <a:rPr lang="en-US" dirty="0"/>
              <a:t>ICA</a:t>
            </a:r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endParaRPr lang="en-US" dirty="0"/>
          </a:p>
          <a:p>
            <a:r>
              <a:rPr lang="en-US" dirty="0" err="1"/>
              <a:t>Metodologia</a:t>
            </a:r>
            <a:endParaRPr lang="en-US" dirty="0"/>
          </a:p>
          <a:p>
            <a:pPr lvl="1"/>
            <a:r>
              <a:rPr lang="en-US" dirty="0"/>
              <a:t>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com </a:t>
            </a:r>
            <a:r>
              <a:rPr lang="en-US" dirty="0" err="1"/>
              <a:t>índices</a:t>
            </a:r>
            <a:endParaRPr lang="en-US" dirty="0"/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ambos</a:t>
            </a:r>
          </a:p>
          <a:p>
            <a:r>
              <a:rPr lang="en-US" dirty="0"/>
              <a:t>Testes (</a:t>
            </a:r>
            <a:r>
              <a:rPr lang="en-US" dirty="0" err="1"/>
              <a:t>Tabelas</a:t>
            </a:r>
            <a:r>
              <a:rPr lang="en-US" dirty="0"/>
              <a:t> e </a:t>
            </a:r>
            <a:r>
              <a:rPr lang="en-US" dirty="0" err="1"/>
              <a:t>gráficos</a:t>
            </a:r>
            <a:r>
              <a:rPr lang="en-US" dirty="0"/>
              <a:t>)</a:t>
            </a:r>
          </a:p>
          <a:p>
            <a:r>
              <a:rPr lang="en-US" dirty="0" err="1"/>
              <a:t>Conclusão</a:t>
            </a:r>
            <a:endParaRPr lang="en-US" dirty="0"/>
          </a:p>
          <a:p>
            <a:pPr lvl="1"/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1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Previsão</a:t>
            </a:r>
            <a:endParaRPr lang="en-US" dirty="0"/>
          </a:p>
          <a:p>
            <a:pPr lvl="1"/>
            <a:r>
              <a:rPr lang="en-US" dirty="0" err="1"/>
              <a:t>Dificuldades</a:t>
            </a:r>
            <a:endParaRPr lang="en-US" dirty="0"/>
          </a:p>
          <a:p>
            <a:pPr lvl="1"/>
            <a:r>
              <a:rPr lang="en-US" dirty="0" err="1"/>
              <a:t>Fatores</a:t>
            </a:r>
            <a:endParaRPr lang="en-US" dirty="0"/>
          </a:p>
          <a:p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2)</a:t>
            </a:r>
          </a:p>
          <a:p>
            <a:pPr lvl="1"/>
            <a:r>
              <a:rPr lang="en-US" dirty="0" err="1"/>
              <a:t>Quadrículas</a:t>
            </a:r>
            <a:r>
              <a:rPr lang="en-US" dirty="0"/>
              <a:t> vs. Regional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r>
              <a:rPr lang="en-US" dirty="0"/>
              <a:t> vs.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da terra</a:t>
            </a:r>
          </a:p>
          <a:p>
            <a:r>
              <a:rPr lang="en-US" dirty="0" err="1"/>
              <a:t>Erros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3)</a:t>
            </a:r>
          </a:p>
          <a:p>
            <a:pPr lvl="1"/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(</a:t>
            </a:r>
            <a:r>
              <a:rPr lang="en-US" dirty="0" err="1"/>
              <a:t>Geográficas</a:t>
            </a:r>
            <a:r>
              <a:rPr lang="en-US" dirty="0"/>
              <a:t> -&gt; </a:t>
            </a:r>
            <a:r>
              <a:rPr lang="en-US" dirty="0" err="1"/>
              <a:t>Quadrículas</a:t>
            </a:r>
            <a:r>
              <a:rPr lang="en-US" dirty="0"/>
              <a:t>(UTM))</a:t>
            </a:r>
          </a:p>
          <a:p>
            <a:pPr lvl="2"/>
            <a:r>
              <a:rPr lang="en-US" dirty="0" err="1"/>
              <a:t>Haversine</a:t>
            </a:r>
            <a:endParaRPr lang="en-US" dirty="0"/>
          </a:p>
          <a:p>
            <a:pPr lvl="2"/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(</a:t>
            </a:r>
            <a:r>
              <a:rPr lang="en-US" dirty="0" err="1"/>
              <a:t>não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).</a:t>
            </a:r>
          </a:p>
          <a:p>
            <a:r>
              <a:rPr lang="en-US" dirty="0"/>
              <a:t>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  <a:p>
            <a:pPr lvl="1"/>
            <a:r>
              <a:rPr lang="en-US" dirty="0" err="1"/>
              <a:t>ICA+Convolução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2166" y="-147803"/>
            <a:ext cx="13564926" cy="81933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5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Mapas de regiões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87" y="1690688"/>
            <a:ext cx="7177025" cy="49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0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(WILLIS,2002)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4" y="2501957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2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6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5" y="2528559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064934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24931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36747" y="331518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878952" y="331740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215852" y="334015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479147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826128" y="2429669"/>
            <a:ext cx="3926886" cy="31432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3001223"/>
            <a:ext cx="2772453" cy="1928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81" y="3303640"/>
            <a:ext cx="2654649" cy="18458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" y="2840895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12" y="3722547"/>
            <a:ext cx="2850285" cy="184584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63725" y="3170035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620824" y="2873133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906740" y="3254909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482008" y="4069894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569669" y="2980397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1947186" y="2836925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63548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38200" y="1973928"/>
            <a:ext cx="6597650" cy="281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77" y="2008885"/>
            <a:ext cx="3269273" cy="18175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1" y="2011583"/>
            <a:ext cx="3254476" cy="18121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01" y="3825732"/>
            <a:ext cx="1823681" cy="760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477" y="3823772"/>
            <a:ext cx="1823795" cy="9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950" y="1966307"/>
            <a:ext cx="4052774" cy="2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6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89" y="1855786"/>
            <a:ext cx="3320922" cy="3243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89" y="2008186"/>
            <a:ext cx="3320922" cy="32432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89" y="2160586"/>
            <a:ext cx="3320922" cy="32432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89" y="2312986"/>
            <a:ext cx="3320922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5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0" y="1214274"/>
            <a:ext cx="4158395" cy="38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0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1247775" y="21986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	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()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5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5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ICA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{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(a)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(b)</a:t>
            </a:r>
          </a:p>
          <a:p>
            <a:pPr marL="0" indent="0">
              <a:buNone/>
            </a:pPr>
            <a:r>
              <a:rPr lang="en-US" sz="8800" dirty="0">
                <a:latin typeface="+mj-lt"/>
              </a:rPr>
              <a:t>	…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(n)</a:t>
            </a:r>
          </a:p>
          <a:p>
            <a:pPr marL="0" indent="0">
              <a:buNone/>
            </a:pPr>
            <a:r>
              <a:rPr lang="en-US" sz="8800" dirty="0"/>
              <a:t>}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991226" y="3227175"/>
            <a:ext cx="75247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29916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895975" y="3227175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099806"/>
            <a:ext cx="752475" cy="7349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857375" y="2146317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243387" y="2269427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099806"/>
            <a:ext cx="752475" cy="734975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5895975" y="2268342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983372"/>
            <a:ext cx="752475" cy="7349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1857375" y="5029883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243387" y="5152993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4983372"/>
            <a:ext cx="752475" cy="73497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95975" y="5151908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29087" y="3864422"/>
            <a:ext cx="41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981825" y="1838325"/>
            <a:ext cx="266700" cy="4324350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2450201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8805863" y="5341334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440800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Modelagem</a:t>
            </a:r>
            <a:r>
              <a:rPr lang="en-US" dirty="0"/>
              <a:t> e </a:t>
            </a:r>
            <a:r>
              <a:rPr lang="en-US" dirty="0" err="1"/>
              <a:t>normalização</a:t>
            </a:r>
            <a:r>
              <a:rPr lang="en-US" dirty="0"/>
              <a:t> dos dados.</a:t>
            </a:r>
          </a:p>
          <a:p>
            <a:r>
              <a:rPr lang="en-US" dirty="0" err="1"/>
              <a:t>Transformação</a:t>
            </a:r>
            <a:r>
              <a:rPr lang="en-US" dirty="0"/>
              <a:t> dos dados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.</a:t>
            </a:r>
          </a:p>
          <a:p>
            <a:r>
              <a:rPr lang="en-US" dirty="0" err="1"/>
              <a:t>Regionalização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(</a:t>
            </a:r>
            <a:r>
              <a:rPr lang="en-US" dirty="0" err="1"/>
              <a:t>quadriculamento</a:t>
            </a:r>
            <a:r>
              <a:rPr lang="en-US" dirty="0"/>
              <a:t>).</a:t>
            </a:r>
          </a:p>
          <a:p>
            <a:r>
              <a:rPr lang="en-US" dirty="0" err="1"/>
              <a:t>Definição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para o ICA.</a:t>
            </a:r>
          </a:p>
          <a:p>
            <a:r>
              <a:rPr lang="en-US" dirty="0" err="1"/>
              <a:t>Otimização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ICA.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Comparação</a:t>
            </a:r>
            <a:r>
              <a:rPr lang="en-US" dirty="0"/>
              <a:t> e </a:t>
            </a:r>
            <a:r>
              <a:rPr lang="en-US" dirty="0" err="1"/>
              <a:t>validação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4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ICA</a:t>
            </a:r>
          </a:p>
          <a:p>
            <a:pPr lvl="1"/>
            <a:r>
              <a:rPr lang="en-US" dirty="0" err="1"/>
              <a:t>Contexto</a:t>
            </a:r>
            <a:r>
              <a:rPr lang="en-US" dirty="0"/>
              <a:t> e </a:t>
            </a:r>
            <a:r>
              <a:rPr lang="en-US" dirty="0" err="1"/>
              <a:t>filosofia</a:t>
            </a:r>
            <a:endParaRPr lang="en-US" dirty="0"/>
          </a:p>
          <a:p>
            <a:pPr lvl="1"/>
            <a:r>
              <a:rPr lang="en-US" dirty="0" err="1"/>
              <a:t>Funcionamento</a:t>
            </a:r>
            <a:r>
              <a:rPr lang="en-US" dirty="0"/>
              <a:t>(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fluxograma</a:t>
            </a:r>
            <a:r>
              <a:rPr lang="en-US" dirty="0"/>
              <a:t>, </a:t>
            </a:r>
            <a:r>
              <a:rPr lang="en-US" dirty="0" err="1"/>
              <a:t>algumas</a:t>
            </a:r>
            <a:r>
              <a:rPr lang="en-US" dirty="0"/>
              <a:t> formulas e imagens)</a:t>
            </a:r>
          </a:p>
          <a:p>
            <a:r>
              <a:rPr lang="en-US" dirty="0" err="1"/>
              <a:t>Convolução</a:t>
            </a:r>
            <a:endParaRPr lang="en-US" dirty="0"/>
          </a:p>
          <a:p>
            <a:pPr lvl="1"/>
            <a:r>
              <a:rPr lang="en-US" dirty="0" err="1"/>
              <a:t>Conceito</a:t>
            </a:r>
            <a:r>
              <a:rPr lang="en-US" dirty="0"/>
              <a:t> da </a:t>
            </a: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lvl="1"/>
            <a:r>
              <a:rPr lang="en-US" dirty="0" err="1"/>
              <a:t>Convolução</a:t>
            </a:r>
            <a:r>
              <a:rPr lang="en-US" dirty="0"/>
              <a:t> de imagens e </a:t>
            </a:r>
            <a:r>
              <a:rPr lang="en-US" dirty="0" err="1"/>
              <a:t>algoritmo</a:t>
            </a:r>
            <a:endParaRPr lang="en-US" dirty="0"/>
          </a:p>
          <a:p>
            <a:pPr lvl="1"/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46 para </a:t>
            </a:r>
            <a:r>
              <a:rPr lang="en-US" dirty="0" err="1"/>
              <a:t>cá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3621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41" y="642989"/>
            <a:ext cx="2529195" cy="5242246"/>
          </a:xfrm>
          <a:prstGeom prst="rect">
            <a:avLst/>
          </a:prstGeom>
        </p:spPr>
      </p:pic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</p:spTree>
    <p:extLst>
      <p:ext uri="{BB962C8B-B14F-4D97-AF65-F5344CB8AC3E}">
        <p14:creationId xmlns:p14="http://schemas.microsoft.com/office/powerpoint/2010/main" val="348319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sobrar</a:t>
            </a:r>
            <a:r>
              <a:rPr lang="en-US" dirty="0"/>
              <a:t> slide </a:t>
            </a:r>
            <a:r>
              <a:rPr lang="en-US" dirty="0" err="1"/>
              <a:t>colocar</a:t>
            </a:r>
            <a:r>
              <a:rPr lang="en-US" dirty="0"/>
              <a:t> um com </a:t>
            </a:r>
            <a:r>
              <a:rPr lang="en-US" dirty="0" err="1"/>
              <a:t>simulação</a:t>
            </a:r>
            <a:r>
              <a:rPr lang="en-US" dirty="0"/>
              <a:t> do ICA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898" y="1825625"/>
            <a:ext cx="5558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4" y="2359082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2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9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95" y="2385684"/>
            <a:ext cx="2209637" cy="1389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598334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58331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70147" y="284845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412352" y="285068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749252" y="287342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608C0FA4-7BAD-4F92-82B4-CB1C3D235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430104"/>
              </p:ext>
            </p:extLst>
          </p:nvPr>
        </p:nvGraphicFramePr>
        <p:xfrm>
          <a:off x="1667164" y="3429001"/>
          <a:ext cx="8381711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52820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00" y="13255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5" y="13255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48674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4877002"/>
            <a:ext cx="1448002" cy="14480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7" y="1325563"/>
            <a:ext cx="1469041" cy="146904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3" y="3086000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06" y="4867475"/>
            <a:ext cx="1443239" cy="144323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4877001"/>
            <a:ext cx="1455627" cy="146046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3085999"/>
            <a:ext cx="1455627" cy="145562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87" y="1356129"/>
            <a:ext cx="144323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0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7" y="2096656"/>
            <a:ext cx="7481930" cy="155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2" y="1042279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4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29" y="1623482"/>
            <a:ext cx="7875751" cy="33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48" y="1694150"/>
            <a:ext cx="7294737" cy="3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648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0" y="-2396246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0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25" y="574145"/>
            <a:ext cx="2750075" cy="570970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540221" y="323850"/>
            <a:ext cx="3141664" cy="109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Teoria - ICA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05" y="1266826"/>
            <a:ext cx="693508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02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4806071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16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8987546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0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-1"/>
            <a:ext cx="6438900" cy="6890033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Teoria</a:t>
            </a:r>
            <a:r>
              <a:rPr lang="en-US" sz="5400" dirty="0"/>
              <a:t> – </a:t>
            </a:r>
            <a:r>
              <a:rPr lang="en-US" sz="5400" dirty="0" err="1"/>
              <a:t>Convolução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092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98" y="2524864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eta: para Baixo 9"/>
          <p:cNvSpPr/>
          <p:nvPr/>
        </p:nvSpPr>
        <p:spPr>
          <a:xfrm rot="10800000">
            <a:off x="8687795" y="3561980"/>
            <a:ext cx="257175" cy="301246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/>
          <p:cNvSpPr/>
          <p:nvPr/>
        </p:nvSpPr>
        <p:spPr>
          <a:xfrm rot="10800000">
            <a:off x="9192500" y="2944353"/>
            <a:ext cx="257175" cy="43175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/>
          <p:cNvSpPr/>
          <p:nvPr/>
        </p:nvSpPr>
        <p:spPr>
          <a:xfrm rot="10800000">
            <a:off x="9623751" y="3244351"/>
            <a:ext cx="257175" cy="38560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ta: para Baixo 38"/>
          <p:cNvSpPr/>
          <p:nvPr/>
        </p:nvSpPr>
        <p:spPr>
          <a:xfrm rot="10800000">
            <a:off x="10135467" y="2809336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ta: para Baixo 39"/>
          <p:cNvSpPr/>
          <p:nvPr/>
        </p:nvSpPr>
        <p:spPr>
          <a:xfrm rot="10800000">
            <a:off x="10941849" y="3620754"/>
            <a:ext cx="187270" cy="248491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474839" y="2630258"/>
            <a:ext cx="2455222" cy="216889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0070C0"/>
            </a:solidFill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Mapas</a:t>
            </a:r>
            <a:r>
              <a:rPr lang="en-US" dirty="0">
                <a:solidFill>
                  <a:schemeClr val="tx1"/>
                </a:solidFill>
              </a:rPr>
              <a:t> do Plano </a:t>
            </a:r>
            <a:r>
              <a:rPr lang="en-US" dirty="0" err="1">
                <a:solidFill>
                  <a:schemeClr val="tx1"/>
                </a:solidFill>
              </a:rPr>
              <a:t>Diretor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Taubaté</a:t>
            </a:r>
            <a:r>
              <a:rPr lang="en-US" dirty="0">
                <a:solidFill>
                  <a:schemeClr val="tx1"/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270" y="3231914"/>
            <a:ext cx="1613947" cy="11225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000" y="3415969"/>
            <a:ext cx="1545369" cy="10745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3" y="2634228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2" y="3636085"/>
            <a:ext cx="1659256" cy="107453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49400" y="2963368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306499" y="2666466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592415" y="3048242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167683" y="3863227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255344" y="2773730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1632861" y="2630258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  <p:sp>
        <p:nvSpPr>
          <p:cNvPr id="8" name="Cruz 7"/>
          <p:cNvSpPr/>
          <p:nvPr/>
        </p:nvSpPr>
        <p:spPr>
          <a:xfrm>
            <a:off x="4024781" y="3370051"/>
            <a:ext cx="398194" cy="406633"/>
          </a:xfrm>
          <a:prstGeom prst="plus">
            <a:avLst>
              <a:gd name="adj" fmla="val 40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/>
          <p:cNvSpPr/>
          <p:nvPr/>
        </p:nvSpPr>
        <p:spPr>
          <a:xfrm>
            <a:off x="7088189" y="3276590"/>
            <a:ext cx="1202481" cy="586638"/>
          </a:xfrm>
          <a:prstGeom prst="rightArrow">
            <a:avLst>
              <a:gd name="adj1" fmla="val 21855"/>
              <a:gd name="adj2" fmla="val 67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ta: para Baixo 40"/>
          <p:cNvSpPr/>
          <p:nvPr/>
        </p:nvSpPr>
        <p:spPr>
          <a:xfrm rot="10800000">
            <a:off x="10451928" y="2603105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ta: para Baixo 41"/>
          <p:cNvSpPr/>
          <p:nvPr/>
        </p:nvSpPr>
        <p:spPr>
          <a:xfrm rot="10800000">
            <a:off x="10165110" y="2524864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eta: para Baixo 42"/>
          <p:cNvSpPr/>
          <p:nvPr/>
        </p:nvSpPr>
        <p:spPr>
          <a:xfrm rot="10800000">
            <a:off x="10684674" y="2610068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9376329" y="2656796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Crescimento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de </a:t>
            </a:r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carga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67080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 - Convolução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28612"/>
            <a:ext cx="4781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9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Convolução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34" y="-5850"/>
            <a:ext cx="6228124" cy="6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1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O 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Genérico</a:t>
            </a:r>
            <a:endParaRPr lang="en-US" dirty="0"/>
          </a:p>
          <a:p>
            <a:pPr lvl="2"/>
            <a:r>
              <a:rPr lang="en-US" dirty="0"/>
              <a:t>C#</a:t>
            </a:r>
          </a:p>
          <a:p>
            <a:pPr lvl="3"/>
            <a:r>
              <a:rPr lang="en-US" dirty="0"/>
              <a:t>OO?</a:t>
            </a:r>
          </a:p>
          <a:p>
            <a:pPr lvl="4"/>
            <a:r>
              <a:rPr lang="en-US" dirty="0" err="1"/>
              <a:t>Multiparadigmas</a:t>
            </a:r>
            <a:endParaRPr lang="en-US" dirty="0"/>
          </a:p>
          <a:p>
            <a:pPr lvl="3"/>
            <a:r>
              <a:rPr lang="en-US" dirty="0" err="1"/>
              <a:t>Delegados</a:t>
            </a:r>
            <a:endParaRPr lang="en-US" dirty="0"/>
          </a:p>
          <a:p>
            <a:pPr lvl="4"/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lvl="4"/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Modelo</a:t>
            </a:r>
            <a:endParaRPr lang="en-US" dirty="0"/>
          </a:p>
          <a:p>
            <a:pPr lvl="3"/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lvl="3"/>
            <a:r>
              <a:rPr lang="en-US" dirty="0"/>
              <a:t>Country</a:t>
            </a:r>
          </a:p>
          <a:p>
            <a:pPr lvl="3"/>
            <a:r>
              <a:rPr lang="en-US" dirty="0" err="1"/>
              <a:t>Ifitness</a:t>
            </a:r>
            <a:endParaRPr lang="en-US" dirty="0"/>
          </a:p>
          <a:p>
            <a:pPr lvl="3"/>
            <a:r>
              <a:rPr lang="en-US" dirty="0" err="1"/>
              <a:t>StopCondition</a:t>
            </a:r>
            <a:endParaRPr lang="en-US" dirty="0"/>
          </a:p>
          <a:p>
            <a:pPr lvl="3"/>
            <a:r>
              <a:rPr lang="en-US" dirty="0" err="1"/>
              <a:t>ImperialistCompetition</a:t>
            </a:r>
            <a:endParaRPr lang="en-US" dirty="0"/>
          </a:p>
          <a:p>
            <a:pPr lvl="4"/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lvl="5"/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lvl="5"/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 err="1"/>
              <a:t>Paralelismo</a:t>
            </a:r>
            <a:r>
              <a:rPr lang="en-US" dirty="0"/>
              <a:t>(breve </a:t>
            </a:r>
            <a:r>
              <a:rPr lang="en-US" dirty="0" err="1"/>
              <a:t>discussão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 </a:t>
            </a:r>
            <a:r>
              <a:rPr lang="en-US" dirty="0" err="1"/>
              <a:t>Problemas</a:t>
            </a:r>
            <a:r>
              <a:rPr lang="en-US" dirty="0"/>
              <a:t> G1 e G2</a:t>
            </a:r>
          </a:p>
          <a:p>
            <a:pPr lvl="1"/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e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lvl="2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  <a:p>
            <a:pPr lvl="2"/>
            <a:r>
              <a:rPr lang="en-US" dirty="0" err="1"/>
              <a:t>Combinação</a:t>
            </a:r>
            <a:r>
              <a:rPr lang="en-US" dirty="0"/>
              <a:t> das </a:t>
            </a:r>
            <a:r>
              <a:rPr lang="en-US" dirty="0" err="1"/>
              <a:t>técnicas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Formulação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Modelagem</a:t>
            </a:r>
            <a:r>
              <a:rPr lang="en-US" dirty="0"/>
              <a:t> dos dados</a:t>
            </a:r>
          </a:p>
          <a:p>
            <a:pPr lvl="1"/>
            <a:r>
              <a:rPr lang="en-US" dirty="0" err="1"/>
              <a:t>Criação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vazios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haversine</a:t>
            </a:r>
            <a:r>
              <a:rPr lang="en-US" dirty="0"/>
              <a:t> para </a:t>
            </a:r>
            <a:r>
              <a:rPr lang="en-US" dirty="0" err="1"/>
              <a:t>mapear</a:t>
            </a:r>
            <a:r>
              <a:rPr lang="en-US" dirty="0"/>
              <a:t> as </a:t>
            </a:r>
            <a:r>
              <a:rPr lang="en-US" dirty="0" err="1"/>
              <a:t>quadrículas</a:t>
            </a:r>
            <a:r>
              <a:rPr lang="en-US" dirty="0"/>
              <a:t> (</a:t>
            </a:r>
            <a:r>
              <a:rPr lang="en-US" dirty="0" err="1"/>
              <a:t>limites</a:t>
            </a:r>
            <a:r>
              <a:rPr lang="en-US" dirty="0"/>
              <a:t> </a:t>
            </a:r>
            <a:r>
              <a:rPr lang="en-US" dirty="0" err="1"/>
              <a:t>norte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, </a:t>
            </a:r>
            <a:r>
              <a:rPr lang="en-US" dirty="0" err="1"/>
              <a:t>leste</a:t>
            </a:r>
            <a:r>
              <a:rPr lang="en-US" dirty="0"/>
              <a:t> e </a:t>
            </a:r>
            <a:r>
              <a:rPr lang="en-US" dirty="0" err="1"/>
              <a:t>oeste</a:t>
            </a:r>
            <a:r>
              <a:rPr lang="en-US" dirty="0"/>
              <a:t>, </a:t>
            </a:r>
            <a:r>
              <a:rPr lang="en-US" dirty="0" err="1"/>
              <a:t>tamanho</a:t>
            </a:r>
            <a:r>
              <a:rPr lang="en-US" dirty="0"/>
              <a:t> da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Inserção</a:t>
            </a:r>
            <a:r>
              <a:rPr lang="en-US" dirty="0"/>
              <a:t> dos dados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Quebra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regiões</a:t>
            </a:r>
            <a:r>
              <a:rPr lang="en-US" dirty="0"/>
              <a:t>, </a:t>
            </a:r>
            <a:r>
              <a:rPr lang="en-US" dirty="0" err="1"/>
              <a:t>resultando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conjuntos</a:t>
            </a:r>
            <a:r>
              <a:rPr lang="en-US" dirty="0"/>
              <a:t> de </a:t>
            </a:r>
            <a:r>
              <a:rPr lang="en-US" dirty="0" err="1"/>
              <a:t>partições</a:t>
            </a:r>
            <a:r>
              <a:rPr lang="en-US" dirty="0"/>
              <a:t>(</a:t>
            </a:r>
            <a:r>
              <a:rPr lang="en-US" dirty="0" err="1"/>
              <a:t>xPart</a:t>
            </a:r>
            <a:r>
              <a:rPr lang="en-US" dirty="0"/>
              <a:t>, </a:t>
            </a:r>
            <a:r>
              <a:rPr lang="en-US" dirty="0" err="1"/>
              <a:t>yPart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62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45578"/>
            <a:ext cx="5126736" cy="56113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Metodologia</a:t>
            </a:r>
            <a:endParaRPr lang="en-US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/>
              <a:t>Modificações no ICA</a:t>
            </a:r>
          </a:p>
          <a:p>
            <a:pPr lvl="1"/>
            <a:r>
              <a:rPr lang="en-US" sz="2000"/>
              <a:t>OO</a:t>
            </a:r>
          </a:p>
          <a:p>
            <a:pPr lvl="1"/>
            <a:r>
              <a:rPr lang="en-US" sz="2000"/>
              <a:t>Paralelismo</a:t>
            </a:r>
          </a:p>
          <a:p>
            <a:pPr lvl="1"/>
            <a:r>
              <a:rPr lang="en-US" sz="2000"/>
              <a:t>Correções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8278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792" y="1458290"/>
              <a:ext cx="7515391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5003867" y="797313"/>
            <a:ext cx="3165660" cy="2114768"/>
            <a:chOff x="5235157" y="1371688"/>
            <a:chExt cx="5235157" cy="3497262"/>
          </a:xfrm>
        </p:grpSpPr>
        <p:pic>
          <p:nvPicPr>
            <p:cNvPr id="1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5003867" y="2603785"/>
            <a:ext cx="3165660" cy="2114768"/>
            <a:chOff x="5235157" y="1371688"/>
            <a:chExt cx="5235157" cy="3497262"/>
          </a:xfrm>
        </p:grpSpPr>
        <p:pic>
          <p:nvPicPr>
            <p:cNvPr id="2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25" name="Retângulo 2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0" name="Retângulo 29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5003867" y="4419544"/>
            <a:ext cx="3165660" cy="2114768"/>
            <a:chOff x="5235157" y="1371688"/>
            <a:chExt cx="5235157" cy="3497262"/>
          </a:xfrm>
        </p:grpSpPr>
        <p:pic>
          <p:nvPicPr>
            <p:cNvPr id="32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33" name="Retângulo 32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8" name="Retângulo 37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Agrupar 63"/>
          <p:cNvGrpSpPr/>
          <p:nvPr/>
        </p:nvGrpSpPr>
        <p:grpSpPr>
          <a:xfrm>
            <a:off x="8081503" y="784035"/>
            <a:ext cx="3165660" cy="2190316"/>
            <a:chOff x="8081503" y="784035"/>
            <a:chExt cx="3165660" cy="2190316"/>
          </a:xfrm>
        </p:grpSpPr>
        <p:pic>
          <p:nvPicPr>
            <p:cNvPr id="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41" name="Retângulo 40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46" name="Retângulo 45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42" name="Retângulo 4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65" name="Agrupar 64"/>
          <p:cNvGrpSpPr/>
          <p:nvPr/>
        </p:nvGrpSpPr>
        <p:grpSpPr>
          <a:xfrm>
            <a:off x="8090310" y="2613072"/>
            <a:ext cx="3165660" cy="2190316"/>
            <a:chOff x="8081503" y="784035"/>
            <a:chExt cx="3165660" cy="2190316"/>
          </a:xfrm>
        </p:grpSpPr>
        <p:pic>
          <p:nvPicPr>
            <p:cNvPr id="6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67" name="Retângulo 66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71" name="Retângulo 70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73" name="Retângulo 72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Agrupar 73"/>
          <p:cNvGrpSpPr/>
          <p:nvPr/>
        </p:nvGrpSpPr>
        <p:grpSpPr>
          <a:xfrm>
            <a:off x="8097789" y="4432822"/>
            <a:ext cx="3165660" cy="2190316"/>
            <a:chOff x="8081503" y="784035"/>
            <a:chExt cx="3165660" cy="2190316"/>
          </a:xfrm>
        </p:grpSpPr>
        <p:pic>
          <p:nvPicPr>
            <p:cNvPr id="7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76" name="Retângulo 75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80" name="Retângulo 79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82" name="Retângulo 8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291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29" name="Agrupar 28"/>
          <p:cNvGrpSpPr/>
          <p:nvPr/>
        </p:nvGrpSpPr>
        <p:grpSpPr>
          <a:xfrm>
            <a:off x="242702" y="2722563"/>
            <a:ext cx="11706596" cy="3249612"/>
            <a:chOff x="838200" y="1322388"/>
            <a:chExt cx="8899599" cy="247042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22388"/>
              <a:ext cx="1541531" cy="1232000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284" y="1322388"/>
              <a:ext cx="1541531" cy="1232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368" y="1322388"/>
              <a:ext cx="1541531" cy="1232000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5452" y="1322388"/>
              <a:ext cx="1541531" cy="1232000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4536" y="1322388"/>
              <a:ext cx="1541531" cy="123200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5550" y="2554388"/>
              <a:ext cx="1543265" cy="1238423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9428" y="2554387"/>
              <a:ext cx="1543265" cy="1238423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0656" y="2554387"/>
              <a:ext cx="1543265" cy="1238423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4534" y="2554387"/>
              <a:ext cx="1543265" cy="1238423"/>
            </a:xfrm>
            <a:prstGeom prst="rect">
              <a:avLst/>
            </a:prstGeom>
          </p:spPr>
        </p:pic>
      </p:grp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53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31308"/>
            <a:ext cx="2022283" cy="1616219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79" y="2731308"/>
            <a:ext cx="2022283" cy="1616219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456" y="2722563"/>
            <a:ext cx="2022283" cy="1616219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833" y="2731308"/>
            <a:ext cx="2022283" cy="1616219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211" y="2729226"/>
            <a:ext cx="2022283" cy="1616219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210" y="4347526"/>
            <a:ext cx="2024558" cy="1624646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093" y="4347526"/>
            <a:ext cx="2024558" cy="1624646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925" y="4347526"/>
            <a:ext cx="2024558" cy="1624646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8614" y="4347526"/>
            <a:ext cx="2024558" cy="1624646"/>
          </a:xfrm>
          <a:prstGeom prst="rect">
            <a:avLst/>
          </a:prstGeom>
        </p:spPr>
      </p:pic>
      <p:sp>
        <p:nvSpPr>
          <p:cNvPr id="49" name="CaixaDeTexto 48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gradFill>
            <a:gsLst>
              <a:gs pos="0">
                <a:srgbClr val="FFD686"/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57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22562"/>
            <a:ext cx="1972300" cy="15762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201" y="2722562"/>
            <a:ext cx="2010942" cy="16071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42" y="2722562"/>
            <a:ext cx="1987376" cy="15883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917" y="2722562"/>
            <a:ext cx="2002580" cy="16004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696" y="2722562"/>
            <a:ext cx="1953164" cy="156097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9" y="4357832"/>
            <a:ext cx="1953251" cy="15817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917" y="4357831"/>
            <a:ext cx="2002580" cy="16216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044" y="4357831"/>
            <a:ext cx="1992761" cy="16028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201" y="4343209"/>
            <a:ext cx="2010942" cy="161749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9872531" y="2295743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56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Dados de </a:t>
            </a:r>
            <a:r>
              <a:rPr lang="en-US" dirty="0" err="1"/>
              <a:t>instalações</a:t>
            </a:r>
            <a:r>
              <a:rPr lang="en-US" dirty="0"/>
              <a:t> </a:t>
            </a:r>
            <a:r>
              <a:rPr lang="en-US" dirty="0" err="1"/>
              <a:t>elétricas</a:t>
            </a:r>
            <a:r>
              <a:rPr lang="en-US" dirty="0"/>
              <a:t>.</a:t>
            </a:r>
          </a:p>
          <a:p>
            <a:r>
              <a:rPr lang="en-US" dirty="0" err="1"/>
              <a:t>Taubaté</a:t>
            </a:r>
            <a:r>
              <a:rPr lang="en-US" dirty="0"/>
              <a:t>-SP</a:t>
            </a:r>
          </a:p>
          <a:p>
            <a:r>
              <a:rPr lang="en-US" dirty="0"/>
              <a:t>2008,2009,2010,2011 e 2012 – </a:t>
            </a:r>
            <a:r>
              <a:rPr lang="en-US" dirty="0" err="1"/>
              <a:t>Treino</a:t>
            </a:r>
            <a:endParaRPr lang="en-US" dirty="0"/>
          </a:p>
          <a:p>
            <a:r>
              <a:rPr lang="en-US" dirty="0"/>
              <a:t>2013, 2014 e 2015 – Teste</a:t>
            </a:r>
          </a:p>
          <a:p>
            <a:r>
              <a:rPr lang="en-US" dirty="0" err="1"/>
              <a:t>Mapa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Quadrícula</a:t>
            </a:r>
            <a:r>
              <a:rPr lang="en-US" dirty="0"/>
              <a:t> = 100m (10000 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Limites</a:t>
            </a:r>
            <a:r>
              <a:rPr lang="en-US" dirty="0"/>
              <a:t> N = -22,9637; S = -23,0995; L = -45,4935; O = -45,6744; </a:t>
            </a:r>
          </a:p>
          <a:p>
            <a:pPr lvl="1"/>
            <a:r>
              <a:rPr lang="en-US" dirty="0"/>
              <a:t> 150X185 </a:t>
            </a:r>
            <a:r>
              <a:rPr lang="en-US" dirty="0" err="1"/>
              <a:t>quadrículas</a:t>
            </a:r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 = 277,5 km</a:t>
            </a:r>
            <a:r>
              <a:rPr lang="en-US" baseline="30000" dirty="0"/>
              <a:t>2</a:t>
            </a:r>
          </a:p>
          <a:p>
            <a:pPr lvl="1"/>
            <a:r>
              <a:rPr lang="en-US" dirty="0" err="1"/>
              <a:t>Quebrado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255 </a:t>
            </a:r>
            <a:r>
              <a:rPr lang="en-US" dirty="0" err="1"/>
              <a:t>regiões</a:t>
            </a:r>
            <a:r>
              <a:rPr lang="en-US" dirty="0"/>
              <a:t> (15x15 </a:t>
            </a:r>
            <a:r>
              <a:rPr lang="en-US" dirty="0" err="1"/>
              <a:t>partes</a:t>
            </a:r>
            <a:r>
              <a:rPr lang="en-US" dirty="0"/>
              <a:t>).</a:t>
            </a:r>
          </a:p>
          <a:p>
            <a:pPr lvl="2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13x10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lvl="1"/>
            <a:r>
              <a:rPr lang="en-US" dirty="0" err="1"/>
              <a:t>Definindo</a:t>
            </a:r>
            <a:r>
              <a:rPr lang="en-US" dirty="0"/>
              <a:t> o a </a:t>
            </a:r>
            <a:r>
              <a:rPr lang="en-US" dirty="0" err="1"/>
              <a:t>ordem</a:t>
            </a:r>
            <a:r>
              <a:rPr lang="en-US" dirty="0"/>
              <a:t> da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(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45)</a:t>
            </a:r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regiões</a:t>
            </a:r>
            <a:endParaRPr lang="en-US" dirty="0"/>
          </a:p>
          <a:p>
            <a:pPr lvl="1"/>
            <a:r>
              <a:rPr lang="en-US" dirty="0"/>
              <a:t>Nova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e </a:t>
            </a:r>
            <a:r>
              <a:rPr lang="en-US" dirty="0" err="1"/>
              <a:t>Eg</a:t>
            </a:r>
            <a:r>
              <a:rPr lang="en-US" dirty="0"/>
              <a:t>% –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endParaRPr lang="en-US" dirty="0"/>
          </a:p>
          <a:p>
            <a:pPr lvl="1"/>
            <a:r>
              <a:rPr lang="en-US" dirty="0" err="1"/>
              <a:t>Epp</a:t>
            </a:r>
            <a:r>
              <a:rPr lang="en-US" dirty="0"/>
              <a:t> e </a:t>
            </a:r>
            <a:r>
              <a:rPr lang="en-US" dirty="0" err="1"/>
              <a:t>Epp</a:t>
            </a:r>
            <a:r>
              <a:rPr lang="en-US" dirty="0"/>
              <a:t>% -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pixel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1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049273"/>
              </p:ext>
            </p:extLst>
          </p:nvPr>
        </p:nvGraphicFramePr>
        <p:xfrm>
          <a:off x="1418437" y="2703319"/>
          <a:ext cx="3097343" cy="1963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739">
                  <a:extLst>
                    <a:ext uri="{9D8B030D-6E8A-4147-A177-3AD203B41FA5}">
                      <a16:colId xmlns:a16="http://schemas.microsoft.com/office/drawing/2014/main" val="1390267725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519820154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2576782221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1273618999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308096709"/>
                    </a:ext>
                  </a:extLst>
                </a:gridCol>
              </a:tblGrid>
              <a:tr h="43951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Eras Light ITC" panose="020B0402030504020804" pitchFamily="34" charset="0"/>
                        </a:rPr>
                        <a:t>Tipo</a:t>
                      </a:r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Eras Light ITC" panose="020B0402030504020804" pitchFamily="34" charset="0"/>
                        </a:rPr>
                        <a:t>Qtd</a:t>
                      </a:r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49563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065460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14794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62685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29546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38024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4" name="Fluxograma: Disco Magnético 3"/>
          <p:cNvSpPr/>
          <p:nvPr/>
        </p:nvSpPr>
        <p:spPr>
          <a:xfrm>
            <a:off x="317394" y="2958154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Disco Magnético 10"/>
          <p:cNvSpPr/>
          <p:nvPr/>
        </p:nvSpPr>
        <p:spPr>
          <a:xfrm>
            <a:off x="550161" y="2471599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Disco Magnético 12"/>
          <p:cNvSpPr/>
          <p:nvPr/>
        </p:nvSpPr>
        <p:spPr>
          <a:xfrm>
            <a:off x="316052" y="3426976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Disco Magnético 13"/>
          <p:cNvSpPr/>
          <p:nvPr/>
        </p:nvSpPr>
        <p:spPr>
          <a:xfrm>
            <a:off x="452146" y="396504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Disco Magnético 14"/>
          <p:cNvSpPr/>
          <p:nvPr/>
        </p:nvSpPr>
        <p:spPr>
          <a:xfrm>
            <a:off x="668839" y="443875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ta: para a Direita Listrada 4"/>
          <p:cNvSpPr/>
          <p:nvPr/>
        </p:nvSpPr>
        <p:spPr>
          <a:xfrm rot="2508995">
            <a:off x="1040865" y="2724423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a Direita Listrada 15"/>
          <p:cNvSpPr/>
          <p:nvPr/>
        </p:nvSpPr>
        <p:spPr>
          <a:xfrm rot="724657">
            <a:off x="905533" y="3036900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: para a Direita Listrada 16"/>
          <p:cNvSpPr/>
          <p:nvPr/>
        </p:nvSpPr>
        <p:spPr>
          <a:xfrm>
            <a:off x="869574" y="3401625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a Direita Listrada 17"/>
          <p:cNvSpPr/>
          <p:nvPr/>
        </p:nvSpPr>
        <p:spPr>
          <a:xfrm rot="20250100">
            <a:off x="934258" y="3759968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a Direita Listrada 18"/>
          <p:cNvSpPr/>
          <p:nvPr/>
        </p:nvSpPr>
        <p:spPr>
          <a:xfrm rot="18884065">
            <a:off x="1041039" y="4180392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33" y="2056119"/>
            <a:ext cx="2744688" cy="268050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33" y="2208519"/>
            <a:ext cx="2744688" cy="268050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33" y="2360919"/>
            <a:ext cx="2744688" cy="268050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33" y="2513319"/>
            <a:ext cx="2744688" cy="268050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698" y="1781869"/>
            <a:ext cx="3331342" cy="3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3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8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485775" y="2389996"/>
            <a:ext cx="59520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ICA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+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baseline="-25000" dirty="0" err="1"/>
              <a:t>avaliação</a:t>
            </a:r>
            <a:r>
              <a:rPr lang="en-US" sz="4000" dirty="0"/>
              <a:t>(</a:t>
            </a:r>
            <a:r>
              <a:rPr lang="en-US" sz="4000" dirty="0" err="1">
                <a:latin typeface="Lucida Calligraphy" panose="03010101010101010101" pitchFamily="66" charset="0"/>
              </a:rPr>
              <a:t>F</a:t>
            </a:r>
            <a:r>
              <a:rPr lang="en-US" sz="4000" baseline="-25000" dirty="0" err="1"/>
              <a:t>previsão</a:t>
            </a:r>
            <a:r>
              <a:rPr lang="en-US" sz="3200" dirty="0"/>
              <a:t>(x1,y2,…,</a:t>
            </a:r>
            <a:r>
              <a:rPr lang="en-US" sz="3200" dirty="0" err="1"/>
              <a:t>xn</a:t>
            </a:r>
            <a:r>
              <a:rPr lang="en-US" sz="3200" dirty="0"/>
              <a:t>)</a:t>
            </a:r>
            <a:r>
              <a:rPr lang="en-US" sz="4000" dirty="0"/>
              <a:t>)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609791" y="2389996"/>
            <a:ext cx="200025" cy="2078009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962187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7190022" y="4783258"/>
            <a:ext cx="263683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Previsão</a:t>
            </a:r>
            <a:r>
              <a:rPr lang="en-US" sz="3200" dirty="0"/>
              <a:t>  t´</a:t>
            </a:r>
            <a:r>
              <a:rPr lang="en-US" sz="3200" baseline="-25000" dirty="0"/>
              <a:t>n+1</a:t>
            </a:r>
          </a:p>
        </p:txBody>
      </p:sp>
      <p:sp>
        <p:nvSpPr>
          <p:cNvPr id="27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0" y="2100913"/>
            <a:ext cx="3053233" cy="2933625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1582735" y="5098496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00" y="2100913"/>
            <a:ext cx="3053233" cy="2933625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5435363" y="5098496"/>
            <a:ext cx="13763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30000" dirty="0"/>
              <a:t>Real</a:t>
            </a:r>
            <a:r>
              <a:rPr lang="en-US" sz="3200" baseline="-25000" dirty="0"/>
              <a:t>n+1</a:t>
            </a:r>
          </a:p>
        </p:txBody>
      </p:sp>
      <p:sp>
        <p:nvSpPr>
          <p:cNvPr id="8" name="Sinal de Adição 7"/>
          <p:cNvSpPr/>
          <p:nvPr/>
        </p:nvSpPr>
        <p:spPr>
          <a:xfrm rot="2700000">
            <a:off x="3494879" y="2898737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0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50" y="2100913"/>
            <a:ext cx="3053233" cy="2933625"/>
          </a:xfrm>
          <a:prstGeom prst="rect">
            <a:avLst/>
          </a:prstGeom>
        </p:spPr>
      </p:pic>
      <p:sp>
        <p:nvSpPr>
          <p:cNvPr id="12" name="Sinal de Adição 7"/>
          <p:cNvSpPr/>
          <p:nvPr/>
        </p:nvSpPr>
        <p:spPr>
          <a:xfrm rot="2700000">
            <a:off x="7593362" y="2898736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ixaDeTexto 27"/>
          <p:cNvSpPr txBox="1"/>
          <p:nvPr/>
        </p:nvSpPr>
        <p:spPr>
          <a:xfrm>
            <a:off x="8984583" y="5098495"/>
            <a:ext cx="247806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t´</a:t>
            </a:r>
            <a:r>
              <a:rPr lang="en-US" sz="3200" baseline="-25000" dirty="0" err="1"/>
              <a:t>Tendencia</a:t>
            </a:r>
            <a:r>
              <a:rPr lang="en-US" sz="3200" baseline="-25000" dirty="0"/>
              <a:t> Linear</a:t>
            </a:r>
          </a:p>
        </p:txBody>
      </p:sp>
    </p:spTree>
    <p:extLst>
      <p:ext uri="{BB962C8B-B14F-4D97-AF65-F5344CB8AC3E}">
        <p14:creationId xmlns:p14="http://schemas.microsoft.com/office/powerpoint/2010/main" val="19045604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4711</TotalTime>
  <Words>2905</Words>
  <Application>Microsoft Office PowerPoint</Application>
  <PresentationFormat>Widescreen</PresentationFormat>
  <Paragraphs>818</Paragraphs>
  <Slides>70</Slides>
  <Notes>53</Notes>
  <HiddenSlides>38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Eras Light ITC</vt:lpstr>
      <vt:lpstr>Lucida Calligraphy</vt:lpstr>
      <vt:lpstr>Wingdings</vt:lpstr>
      <vt:lpstr>Tema do Office</vt:lpstr>
      <vt:lpstr>Otimização Competitiva Imperialista para Previsão Espacial Urbana em Alta Resolução</vt:lpstr>
      <vt:lpstr>Introdução</vt:lpstr>
      <vt:lpstr>Introdução</vt:lpstr>
      <vt:lpstr>Introdução</vt:lpstr>
      <vt:lpstr>Introdução</vt:lpstr>
      <vt:lpstr>Introdução</vt:lpstr>
      <vt:lpstr>Objetivos e desafios</vt:lpstr>
      <vt:lpstr>Objetivos e desafios</vt:lpstr>
      <vt:lpstr>Objetivos e desafios</vt:lpstr>
      <vt:lpstr>Metodologia</vt:lpstr>
      <vt:lpstr>ICA – Atashpaz-Gagari, Lucas (Canônico)</vt:lpstr>
      <vt:lpstr>ICA - Roche</vt:lpstr>
      <vt:lpstr>ICA - Proposta</vt:lpstr>
      <vt:lpstr>ICA – Problema da Dimensionalidade</vt:lpstr>
      <vt:lpstr>ICA – Problema da Dimensionalidade</vt:lpstr>
      <vt:lpstr>Convolução  Bidimensional</vt:lpstr>
      <vt:lpstr>Convolução de Imagens</vt:lpstr>
      <vt:lpstr>ICA - Convolução de Imagens</vt:lpstr>
      <vt:lpstr>Função de Previsão Convolução direta VERSUS Ponderação</vt:lpstr>
      <vt:lpstr>Função de Previsão</vt:lpstr>
      <vt:lpstr>ICA - Função de Avaliação</vt:lpstr>
      <vt:lpstr>ICA - Função de Avaliação</vt:lpstr>
      <vt:lpstr>Experimentos e Resultados</vt:lpstr>
      <vt:lpstr>Experimentos e Resultados</vt:lpstr>
      <vt:lpstr>Experimentos e Resultados</vt:lpstr>
      <vt:lpstr>Experimentos e Resultados</vt:lpstr>
      <vt:lpstr>Experimentos e Resultados</vt:lpstr>
      <vt:lpstr>Análise dos Erros</vt:lpstr>
      <vt:lpstr>Conclusão</vt:lpstr>
      <vt:lpstr>Conclusões</vt:lpstr>
      <vt:lpstr>Colaborações</vt:lpstr>
      <vt:lpstr>Apresentação do PowerPoint</vt:lpstr>
      <vt:lpstr>ICA - Função de Avaliação</vt:lpstr>
      <vt:lpstr>Tópicos Remover este slide</vt:lpstr>
      <vt:lpstr>O crescimento espacial urbano</vt:lpstr>
      <vt:lpstr>Prevendo o crescimento espacial urbano</vt:lpstr>
      <vt:lpstr>Mapas de regiões</vt:lpstr>
      <vt:lpstr>Métodos de Previsão (WILLIS,2002)</vt:lpstr>
      <vt:lpstr>Métodos de Previsão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</vt:lpstr>
      <vt:lpstr>Teoria</vt:lpstr>
      <vt:lpstr>Teoria - ICA</vt:lpstr>
      <vt:lpstr>Se sobrar slide colocar um com simulação do ICA</vt:lpstr>
      <vt:lpstr>Função de Previsão</vt:lpstr>
      <vt:lpstr>Teoria - ICA</vt:lpstr>
      <vt:lpstr>Teoria - ICA</vt:lpstr>
      <vt:lpstr>Teoria - ICA</vt:lpstr>
      <vt:lpstr>Teoria - ICA</vt:lpstr>
      <vt:lpstr>Teoria - ICA</vt:lpstr>
      <vt:lpstr>Apresentação do PowerPoint</vt:lpstr>
      <vt:lpstr>Teoria - ICA</vt:lpstr>
      <vt:lpstr>Teoria - ICA</vt:lpstr>
      <vt:lpstr>Teoria – Convolução</vt:lpstr>
      <vt:lpstr>Teoria - Convolução</vt:lpstr>
      <vt:lpstr>Teoria - Convolução</vt:lpstr>
      <vt:lpstr>Metodologia</vt:lpstr>
      <vt:lpstr>Metodologia</vt:lpstr>
      <vt:lpstr>Metodologia</vt:lpstr>
      <vt:lpstr>Experimentos e Resultados</vt:lpstr>
      <vt:lpstr>Experimentos e Resultados</vt:lpstr>
      <vt:lpstr>Experimentos e Resultados</vt:lpstr>
      <vt:lpstr>Experimentos e Resultados</vt:lpstr>
      <vt:lpstr>Experimentos e resultados(REMOVER)</vt:lpstr>
      <vt:lpstr>Conclusão(REMOVER)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Competitiva Imperialista para Previsão Espacial Urbana em Alta Resolução</dc:title>
  <dc:creator>Marcel Grilo</dc:creator>
  <cp:lastModifiedBy>Marcel Grilo</cp:lastModifiedBy>
  <cp:revision>154</cp:revision>
  <cp:lastPrinted>2017-02-08T23:16:05Z</cp:lastPrinted>
  <dcterms:created xsi:type="dcterms:W3CDTF">2017-01-18T10:11:40Z</dcterms:created>
  <dcterms:modified xsi:type="dcterms:W3CDTF">2017-02-15T16:57:55Z</dcterms:modified>
</cp:coreProperties>
</file>